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2B2B2B"/>
        </a:fontRef>
        <a:srgbClr val="2B2B2B"/>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E4FA"/>
          </a:solidFill>
        </a:fill>
      </a:tcStyle>
    </a:wholeTbl>
    <a:band2H>
      <a:tcTxStyle/>
      <a:tcStyle>
        <a:tcBdr/>
        <a:fill>
          <a:solidFill>
            <a:srgbClr val="E6F2FC"/>
          </a:solidFill>
        </a:fill>
      </a:tcStyle>
    </a:band2H>
    <a:firstCol>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2B2B2B"/>
        </a:fontRef>
        <a:srgbClr val="2B2B2B"/>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FFD5CB"/>
          </a:solidFill>
        </a:fill>
      </a:tcStyle>
    </a:wholeTbl>
    <a:band2H>
      <a:tcTxStyle/>
      <a:tcStyle>
        <a:tcBdr/>
        <a:fill>
          <a:solidFill>
            <a:srgbClr val="FFEBE7"/>
          </a:solidFill>
        </a:fill>
      </a:tcStyle>
    </a:band2H>
    <a:firstCol>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2B2B2B"/>
        </a:fontRef>
        <a:srgbClr val="2B2B2B"/>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DCACE"/>
          </a:solidFill>
        </a:fill>
      </a:tcStyle>
    </a:wholeTbl>
    <a:band2H>
      <a:tcTxStyle/>
      <a:tcStyle>
        <a:tcBdr/>
        <a:fill>
          <a:solidFill>
            <a:srgbClr val="F6E7E8"/>
          </a:solidFill>
        </a:fill>
      </a:tcStyle>
    </a:band2H>
    <a:firstCol>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2B2B2B"/>
        </a:fontRef>
        <a:srgbClr val="2B2B2B"/>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7E7E7"/>
          </a:solidFill>
        </a:fill>
      </a:tcStyle>
    </a:wholeTbl>
    <a:band2H>
      <a:tcTxStyle/>
      <a:tcStyle>
        <a:tcBdr/>
        <a:fill>
          <a:solidFill>
            <a:srgbClr val="FFFFFF"/>
          </a:solidFill>
        </a:fill>
      </a:tcStyle>
    </a:band2H>
    <a:firstCol>
      <a:tcTxStyle b="on" i="off">
        <a:font>
          <a:latin typeface="Roboto-Bold"/>
          <a:ea typeface="Roboto-Bold"/>
          <a:cs typeface="Roboto-Bold"/>
        </a:font>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
          <a:latin typeface="Roboto-Bold"/>
          <a:ea typeface="Roboto-Bold"/>
          <a:cs typeface="Roboto-Bold"/>
        </a:font>
        <a:srgbClr val="2B2B2B"/>
      </a:tcTxStyle>
      <a:tcStyle>
        <a:tcBdr>
          <a:left>
            <a:ln w="25400" cap="flat">
              <a:noFill/>
              <a:miter lim="400000"/>
            </a:ln>
          </a:left>
          <a:right>
            <a:ln w="25400" cap="flat">
              <a:noFill/>
              <a:miter lim="400000"/>
            </a:ln>
          </a:right>
          <a:top>
            <a:ln w="101600" cap="flat">
              <a:solidFill>
                <a:srgbClr val="2B2B2B"/>
              </a:solidFill>
              <a:prstDash val="solid"/>
              <a:round/>
            </a:ln>
          </a:top>
          <a:bottom>
            <a:ln w="50800" cap="flat">
              <a:solidFill>
                <a:srgbClr val="2B2B2B"/>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
          <a:latin typeface="Roboto-Bold"/>
          <a:ea typeface="Roboto-Bold"/>
          <a:cs typeface="Roboto-Bold"/>
        </a:font>
        <a:srgbClr val="FFFFFF"/>
      </a:tcTxStyle>
      <a:tcStyle>
        <a:tcBdr>
          <a:left>
            <a:ln w="25400" cap="flat">
              <a:noFill/>
              <a:miter lim="400000"/>
            </a:ln>
          </a:left>
          <a:right>
            <a:ln w="25400" cap="flat">
              <a:noFill/>
              <a:miter lim="400000"/>
            </a:ln>
          </a:right>
          <a:top>
            <a:ln w="50800" cap="flat">
              <a:solidFill>
                <a:srgbClr val="2B2B2B"/>
              </a:solidFill>
              <a:prstDash val="solid"/>
              <a:round/>
            </a:ln>
          </a:top>
          <a:bottom>
            <a:ln w="50800" cap="flat">
              <a:solidFill>
                <a:srgbClr val="2B2B2B"/>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ajor">
          <a:srgbClr val="2B2B2B"/>
        </a:fontRef>
        <a:srgbClr val="2B2B2B"/>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2B2B2B"/>
          </a:solidFill>
        </a:fill>
      </a:tcStyle>
    </a:firstCol>
    <a:la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2B2B2B"/>
          </a:solidFill>
        </a:fill>
      </a:tcStyle>
    </a:lastRow>
    <a:firstRow>
      <a:tcTxStyle b="on" i="off">
        <a:font>
          <a:latin typeface="Roboto-Bold"/>
          <a:ea typeface="Roboto-Bold"/>
          <a:cs typeface="Roboto-Bold"/>
        </a:font>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2B2B2B"/>
          </a:solidFill>
        </a:fill>
      </a:tcStyle>
    </a:firstRow>
  </a:tblStyle>
  <a:tblStyle styleId="{2708684C-4D16-4618-839F-0558EEFCDFE6}" styleName="">
    <a:tblBg/>
    <a:wholeTbl>
      <a:tcTxStyle b="off" i="off">
        <a:fontRef idx="major">
          <a:srgbClr val="2B2B2B"/>
        </a:fontRef>
        <a:srgbClr val="2B2B2B"/>
      </a:tcTxStyle>
      <a:tcStyle>
        <a:tcBdr>
          <a:left>
            <a:ln w="25400" cap="flat">
              <a:solidFill>
                <a:srgbClr val="2B2B2B"/>
              </a:solidFill>
              <a:prstDash val="solid"/>
              <a:round/>
            </a:ln>
          </a:left>
          <a:right>
            <a:ln w="25400" cap="flat">
              <a:solidFill>
                <a:srgbClr val="2B2B2B"/>
              </a:solidFill>
              <a:prstDash val="solid"/>
              <a:round/>
            </a:ln>
          </a:right>
          <a:top>
            <a:ln w="25400" cap="flat">
              <a:solidFill>
                <a:srgbClr val="2B2B2B"/>
              </a:solidFill>
              <a:prstDash val="solid"/>
              <a:round/>
            </a:ln>
          </a:top>
          <a:bottom>
            <a:ln w="25400" cap="flat">
              <a:solidFill>
                <a:srgbClr val="2B2B2B"/>
              </a:solidFill>
              <a:prstDash val="solid"/>
              <a:round/>
            </a:ln>
          </a:bottom>
          <a:insideH>
            <a:ln w="25400" cap="flat">
              <a:solidFill>
                <a:srgbClr val="2B2B2B"/>
              </a:solidFill>
              <a:prstDash val="solid"/>
              <a:round/>
            </a:ln>
          </a:insideH>
          <a:insideV>
            <a:ln w="25400" cap="flat">
              <a:solidFill>
                <a:srgbClr val="2B2B2B"/>
              </a:solidFill>
              <a:prstDash val="solid"/>
              <a:round/>
            </a:ln>
          </a:insideV>
        </a:tcBdr>
        <a:fill>
          <a:solidFill>
            <a:srgbClr val="2B2B2B">
              <a:alpha val="20000"/>
            </a:srgbClr>
          </a:solidFill>
        </a:fill>
      </a:tcStyle>
    </a:wholeTbl>
    <a:band2H>
      <a:tcTxStyle/>
      <a:tcStyle>
        <a:tcBdr/>
        <a:fill>
          <a:solidFill>
            <a:srgbClr val="FFFFFF"/>
          </a:solidFill>
        </a:fill>
      </a:tcStyle>
    </a:band2H>
    <a:firstCol>
      <a:tcTxStyle b="on" i="off">
        <a:font>
          <a:latin typeface="Roboto-Bold"/>
          <a:ea typeface="Roboto-Bold"/>
          <a:cs typeface="Roboto-Bold"/>
        </a:font>
        <a:srgbClr val="2B2B2B"/>
      </a:tcTxStyle>
      <a:tcStyle>
        <a:tcBdr>
          <a:left>
            <a:ln w="25400" cap="flat">
              <a:solidFill>
                <a:srgbClr val="2B2B2B"/>
              </a:solidFill>
              <a:prstDash val="solid"/>
              <a:round/>
            </a:ln>
          </a:left>
          <a:right>
            <a:ln w="25400" cap="flat">
              <a:solidFill>
                <a:srgbClr val="2B2B2B"/>
              </a:solidFill>
              <a:prstDash val="solid"/>
              <a:round/>
            </a:ln>
          </a:right>
          <a:top>
            <a:ln w="25400" cap="flat">
              <a:solidFill>
                <a:srgbClr val="2B2B2B"/>
              </a:solidFill>
              <a:prstDash val="solid"/>
              <a:round/>
            </a:ln>
          </a:top>
          <a:bottom>
            <a:ln w="25400" cap="flat">
              <a:solidFill>
                <a:srgbClr val="2B2B2B"/>
              </a:solidFill>
              <a:prstDash val="solid"/>
              <a:round/>
            </a:ln>
          </a:bottom>
          <a:insideH>
            <a:ln w="25400" cap="flat">
              <a:solidFill>
                <a:srgbClr val="2B2B2B"/>
              </a:solidFill>
              <a:prstDash val="solid"/>
              <a:round/>
            </a:ln>
          </a:insideH>
          <a:insideV>
            <a:ln w="25400" cap="flat">
              <a:solidFill>
                <a:srgbClr val="2B2B2B"/>
              </a:solidFill>
              <a:prstDash val="solid"/>
              <a:round/>
            </a:ln>
          </a:insideV>
        </a:tcBdr>
        <a:fill>
          <a:solidFill>
            <a:srgbClr val="2B2B2B">
              <a:alpha val="20000"/>
            </a:srgbClr>
          </a:solidFill>
        </a:fill>
      </a:tcStyle>
    </a:firstCol>
    <a:lastRow>
      <a:tcTxStyle b="on" i="off">
        <a:font>
          <a:latin typeface="Roboto-Bold"/>
          <a:ea typeface="Roboto-Bold"/>
          <a:cs typeface="Roboto-Bold"/>
        </a:font>
        <a:srgbClr val="2B2B2B"/>
      </a:tcTxStyle>
      <a:tcStyle>
        <a:tcBdr>
          <a:left>
            <a:ln w="25400" cap="flat">
              <a:solidFill>
                <a:srgbClr val="2B2B2B"/>
              </a:solidFill>
              <a:prstDash val="solid"/>
              <a:round/>
            </a:ln>
          </a:left>
          <a:right>
            <a:ln w="25400" cap="flat">
              <a:solidFill>
                <a:srgbClr val="2B2B2B"/>
              </a:solidFill>
              <a:prstDash val="solid"/>
              <a:round/>
            </a:ln>
          </a:right>
          <a:top>
            <a:ln w="101600" cap="flat">
              <a:solidFill>
                <a:srgbClr val="2B2B2B"/>
              </a:solidFill>
              <a:prstDash val="solid"/>
              <a:round/>
            </a:ln>
          </a:top>
          <a:bottom>
            <a:ln w="25400" cap="flat">
              <a:solidFill>
                <a:srgbClr val="2B2B2B"/>
              </a:solidFill>
              <a:prstDash val="solid"/>
              <a:round/>
            </a:ln>
          </a:bottom>
          <a:insideH>
            <a:ln w="25400" cap="flat">
              <a:solidFill>
                <a:srgbClr val="2B2B2B"/>
              </a:solidFill>
              <a:prstDash val="solid"/>
              <a:round/>
            </a:ln>
          </a:insideH>
          <a:insideV>
            <a:ln w="25400" cap="flat">
              <a:solidFill>
                <a:srgbClr val="2B2B2B"/>
              </a:solidFill>
              <a:prstDash val="solid"/>
              <a:round/>
            </a:ln>
          </a:insideV>
        </a:tcBdr>
        <a:fill>
          <a:noFill/>
        </a:fill>
      </a:tcStyle>
    </a:lastRow>
    <a:firstRow>
      <a:tcTxStyle b="on" i="off">
        <a:font>
          <a:latin typeface="Roboto-Bold"/>
          <a:ea typeface="Roboto-Bold"/>
          <a:cs typeface="Roboto-Bold"/>
        </a:font>
        <a:srgbClr val="2B2B2B"/>
      </a:tcTxStyle>
      <a:tcStyle>
        <a:tcBdr>
          <a:left>
            <a:ln w="25400" cap="flat">
              <a:solidFill>
                <a:srgbClr val="2B2B2B"/>
              </a:solidFill>
              <a:prstDash val="solid"/>
              <a:round/>
            </a:ln>
          </a:left>
          <a:right>
            <a:ln w="25400" cap="flat">
              <a:solidFill>
                <a:srgbClr val="2B2B2B"/>
              </a:solidFill>
              <a:prstDash val="solid"/>
              <a:round/>
            </a:ln>
          </a:right>
          <a:top>
            <a:ln w="25400" cap="flat">
              <a:solidFill>
                <a:srgbClr val="2B2B2B"/>
              </a:solidFill>
              <a:prstDash val="solid"/>
              <a:round/>
            </a:ln>
          </a:top>
          <a:bottom>
            <a:ln w="50800" cap="flat">
              <a:solidFill>
                <a:srgbClr val="2B2B2B"/>
              </a:solidFill>
              <a:prstDash val="solid"/>
              <a:round/>
            </a:ln>
          </a:bottom>
          <a:insideH>
            <a:ln w="25400" cap="flat">
              <a:solidFill>
                <a:srgbClr val="2B2B2B"/>
              </a:solidFill>
              <a:prstDash val="solid"/>
              <a:round/>
            </a:ln>
          </a:insideH>
          <a:insideV>
            <a:ln w="25400" cap="flat">
              <a:solidFill>
                <a:srgbClr val="2B2B2B"/>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636"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9" name="Shape 259"/>
          <p:cNvSpPr>
            <a:spLocks noGrp="1" noRot="1" noChangeAspect="1"/>
          </p:cNvSpPr>
          <p:nvPr>
            <p:ph type="sldImg"/>
          </p:nvPr>
        </p:nvSpPr>
        <p:spPr>
          <a:xfrm>
            <a:off x="1143000" y="685800"/>
            <a:ext cx="4572000" cy="3429000"/>
          </a:xfrm>
          <a:prstGeom prst="rect">
            <a:avLst/>
          </a:prstGeom>
        </p:spPr>
        <p:txBody>
          <a:bodyPr/>
          <a:lstStyle/>
          <a:p>
            <a:endParaRPr/>
          </a:p>
        </p:txBody>
      </p:sp>
      <p:sp>
        <p:nvSpPr>
          <p:cNvPr id="260" name="Shape 26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21528753"/>
      </p:ext>
    </p:extLst>
  </p:cSld>
  <p:clrMap bg1="lt1" tx1="dk1" bg2="lt2" tx2="dk2" accent1="accent1" accent2="accent2" accent3="accent3" accent4="accent4" accent5="accent5" accent6="accent6" hlink="hlink" folHlink="folHlink"/>
  <p:notesStyle>
    <a:lvl1pPr defTabSz="1828800" latinLnBrk="0">
      <a:defRPr sz="2400">
        <a:solidFill>
          <a:srgbClr val="2B2B2B"/>
        </a:solidFill>
        <a:latin typeface="+mj-lt"/>
        <a:ea typeface="+mj-ea"/>
        <a:cs typeface="+mj-cs"/>
        <a:sym typeface="Roboto Regular"/>
      </a:defRPr>
    </a:lvl1pPr>
    <a:lvl2pPr indent="228600" defTabSz="1828800" latinLnBrk="0">
      <a:defRPr sz="2400">
        <a:solidFill>
          <a:srgbClr val="2B2B2B"/>
        </a:solidFill>
        <a:latin typeface="+mj-lt"/>
        <a:ea typeface="+mj-ea"/>
        <a:cs typeface="+mj-cs"/>
        <a:sym typeface="Roboto Regular"/>
      </a:defRPr>
    </a:lvl2pPr>
    <a:lvl3pPr indent="457200" defTabSz="1828800" latinLnBrk="0">
      <a:defRPr sz="2400">
        <a:solidFill>
          <a:srgbClr val="2B2B2B"/>
        </a:solidFill>
        <a:latin typeface="+mj-lt"/>
        <a:ea typeface="+mj-ea"/>
        <a:cs typeface="+mj-cs"/>
        <a:sym typeface="Roboto Regular"/>
      </a:defRPr>
    </a:lvl3pPr>
    <a:lvl4pPr indent="685800" defTabSz="1828800" latinLnBrk="0">
      <a:defRPr sz="2400">
        <a:solidFill>
          <a:srgbClr val="2B2B2B"/>
        </a:solidFill>
        <a:latin typeface="+mj-lt"/>
        <a:ea typeface="+mj-ea"/>
        <a:cs typeface="+mj-cs"/>
        <a:sym typeface="Roboto Regular"/>
      </a:defRPr>
    </a:lvl4pPr>
    <a:lvl5pPr indent="914400" defTabSz="1828800" latinLnBrk="0">
      <a:defRPr sz="2400">
        <a:solidFill>
          <a:srgbClr val="2B2B2B"/>
        </a:solidFill>
        <a:latin typeface="+mj-lt"/>
        <a:ea typeface="+mj-ea"/>
        <a:cs typeface="+mj-cs"/>
        <a:sym typeface="Roboto Regular"/>
      </a:defRPr>
    </a:lvl5pPr>
    <a:lvl6pPr indent="1143000" defTabSz="1828800" latinLnBrk="0">
      <a:defRPr sz="2400">
        <a:solidFill>
          <a:srgbClr val="2B2B2B"/>
        </a:solidFill>
        <a:latin typeface="+mj-lt"/>
        <a:ea typeface="+mj-ea"/>
        <a:cs typeface="+mj-cs"/>
        <a:sym typeface="Roboto Regular"/>
      </a:defRPr>
    </a:lvl6pPr>
    <a:lvl7pPr indent="1371600" defTabSz="1828800" latinLnBrk="0">
      <a:defRPr sz="2400">
        <a:solidFill>
          <a:srgbClr val="2B2B2B"/>
        </a:solidFill>
        <a:latin typeface="+mj-lt"/>
        <a:ea typeface="+mj-ea"/>
        <a:cs typeface="+mj-cs"/>
        <a:sym typeface="Roboto Regular"/>
      </a:defRPr>
    </a:lvl7pPr>
    <a:lvl8pPr indent="1600200" defTabSz="1828800" latinLnBrk="0">
      <a:defRPr sz="2400">
        <a:solidFill>
          <a:srgbClr val="2B2B2B"/>
        </a:solidFill>
        <a:latin typeface="+mj-lt"/>
        <a:ea typeface="+mj-ea"/>
        <a:cs typeface="+mj-cs"/>
        <a:sym typeface="Roboto Regular"/>
      </a:defRPr>
    </a:lvl8pPr>
    <a:lvl9pPr indent="1828800" defTabSz="1828800" latinLnBrk="0">
      <a:defRPr sz="2400">
        <a:solidFill>
          <a:srgbClr val="2B2B2B"/>
        </a:solidFill>
        <a:latin typeface="+mj-lt"/>
        <a:ea typeface="+mj-ea"/>
        <a:cs typeface="+mj-cs"/>
        <a:sym typeface="Roboto Regular"/>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Slayt Numarası"/>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18" name="Görüntü"/>
          <p:cNvSpPr>
            <a:spLocks noGrp="1"/>
          </p:cNvSpPr>
          <p:nvPr>
            <p:ph type="pic" idx="21"/>
          </p:nvPr>
        </p:nvSpPr>
        <p:spPr>
          <a:xfrm>
            <a:off x="0" y="0"/>
            <a:ext cx="24384000" cy="13716000"/>
          </a:xfrm>
          <a:prstGeom prst="rect">
            <a:avLst/>
          </a:prstGeom>
          <a:ln w="12700"/>
        </p:spPr>
        <p:txBody>
          <a:bodyPr tIns="45719" bIns="45719"/>
          <a:lstStyle/>
          <a:p>
            <a:endParaRPr/>
          </a:p>
        </p:txBody>
      </p:sp>
      <p:sp>
        <p:nvSpPr>
          <p:cNvPr id="19"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26" name="Şekil"/>
          <p:cNvSpPr/>
          <p:nvPr/>
        </p:nvSpPr>
        <p:spPr>
          <a:xfrm rot="1172314">
            <a:off x="2768205" y="-2407903"/>
            <a:ext cx="11208788" cy="18531805"/>
          </a:xfrm>
          <a:custGeom>
            <a:avLst/>
            <a:gdLst/>
            <a:ahLst/>
            <a:cxnLst>
              <a:cxn ang="0">
                <a:pos x="wd2" y="hd2"/>
              </a:cxn>
              <a:cxn ang="5400000">
                <a:pos x="wd2" y="hd2"/>
              </a:cxn>
              <a:cxn ang="10800000">
                <a:pos x="wd2" y="hd2"/>
              </a:cxn>
              <a:cxn ang="16200000">
                <a:pos x="wd2" y="hd2"/>
              </a:cxn>
            </a:cxnLst>
            <a:rect l="0" t="0" r="r" b="b"/>
            <a:pathLst>
              <a:path w="21600" h="21600" extrusionOk="0">
                <a:moveTo>
                  <a:pt x="0" y="4636"/>
                </a:moveTo>
                <a:lnTo>
                  <a:pt x="21600" y="0"/>
                </a:lnTo>
                <a:lnTo>
                  <a:pt x="21600" y="16964"/>
                </a:lnTo>
                <a:lnTo>
                  <a:pt x="0" y="2160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27" name="Görüntü"/>
          <p:cNvSpPr>
            <a:spLocks noGrp="1"/>
          </p:cNvSpPr>
          <p:nvPr>
            <p:ph type="pic" sz="half" idx="21"/>
          </p:nvPr>
        </p:nvSpPr>
        <p:spPr>
          <a:xfrm>
            <a:off x="845376" y="3770972"/>
            <a:ext cx="10319623" cy="10319623"/>
          </a:xfrm>
          <a:prstGeom prst="rect">
            <a:avLst/>
          </a:prstGeom>
          <a:ln w="12700"/>
        </p:spPr>
        <p:txBody>
          <a:bodyPr tIns="45719" bIns="45719"/>
          <a:lstStyle/>
          <a:p>
            <a:endParaRPr/>
          </a:p>
        </p:txBody>
      </p:sp>
      <p:sp>
        <p:nvSpPr>
          <p:cNvPr id="28"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8_Custom Layout">
    <p:spTree>
      <p:nvGrpSpPr>
        <p:cNvPr id="1" name=""/>
        <p:cNvGrpSpPr/>
        <p:nvPr/>
      </p:nvGrpSpPr>
      <p:grpSpPr>
        <a:xfrm>
          <a:off x="0" y="0"/>
          <a:ext cx="0" cy="0"/>
          <a:chOff x="0" y="0"/>
          <a:chExt cx="0" cy="0"/>
        </a:xfrm>
      </p:grpSpPr>
      <p:sp>
        <p:nvSpPr>
          <p:cNvPr id="35" name="Şekil"/>
          <p:cNvSpPr/>
          <p:nvPr/>
        </p:nvSpPr>
        <p:spPr>
          <a:xfrm rot="1172314">
            <a:off x="12561479" y="-1387467"/>
            <a:ext cx="5458135" cy="16489260"/>
          </a:xfrm>
          <a:custGeom>
            <a:avLst/>
            <a:gdLst/>
            <a:ahLst/>
            <a:cxnLst>
              <a:cxn ang="0">
                <a:pos x="wd2" y="hd2"/>
              </a:cxn>
              <a:cxn ang="5400000">
                <a:pos x="wd2" y="hd2"/>
              </a:cxn>
              <a:cxn ang="10800000">
                <a:pos x="wd2" y="hd2"/>
              </a:cxn>
              <a:cxn ang="16200000">
                <a:pos x="wd2" y="hd2"/>
              </a:cxn>
            </a:cxnLst>
            <a:rect l="0" t="0" r="r" b="b"/>
            <a:pathLst>
              <a:path w="21600" h="21600" extrusionOk="0">
                <a:moveTo>
                  <a:pt x="0" y="2537"/>
                </a:moveTo>
                <a:lnTo>
                  <a:pt x="21600" y="0"/>
                </a:lnTo>
                <a:lnTo>
                  <a:pt x="21600" y="19063"/>
                </a:lnTo>
                <a:lnTo>
                  <a:pt x="0" y="2160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36" name="Görüntü"/>
          <p:cNvSpPr>
            <a:spLocks noGrp="1"/>
          </p:cNvSpPr>
          <p:nvPr>
            <p:ph type="pic" sz="half" idx="21"/>
          </p:nvPr>
        </p:nvSpPr>
        <p:spPr>
          <a:xfrm>
            <a:off x="13694212" y="2705101"/>
            <a:ext cx="8305801" cy="8305798"/>
          </a:xfrm>
          <a:prstGeom prst="rect">
            <a:avLst/>
          </a:prstGeom>
          <a:ln w="12700"/>
        </p:spPr>
        <p:txBody>
          <a:bodyPr tIns="45719" bIns="45719"/>
          <a:lstStyle/>
          <a:p>
            <a:endParaRPr/>
          </a:p>
        </p:txBody>
      </p:sp>
      <p:sp>
        <p:nvSpPr>
          <p:cNvPr id="37"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7_Custom Layout">
    <p:spTree>
      <p:nvGrpSpPr>
        <p:cNvPr id="1" name=""/>
        <p:cNvGrpSpPr/>
        <p:nvPr/>
      </p:nvGrpSpPr>
      <p:grpSpPr>
        <a:xfrm>
          <a:off x="0" y="0"/>
          <a:ext cx="0" cy="0"/>
          <a:chOff x="0" y="0"/>
          <a:chExt cx="0" cy="0"/>
        </a:xfrm>
      </p:grpSpPr>
      <p:grpSp>
        <p:nvGrpSpPr>
          <p:cNvPr id="46" name="Grup"/>
          <p:cNvGrpSpPr/>
          <p:nvPr/>
        </p:nvGrpSpPr>
        <p:grpSpPr>
          <a:xfrm>
            <a:off x="-4325103" y="-1997363"/>
            <a:ext cx="33156944" cy="17848449"/>
            <a:chOff x="-1" y="0"/>
            <a:chExt cx="33156943" cy="17848447"/>
          </a:xfrm>
        </p:grpSpPr>
        <p:sp>
          <p:nvSpPr>
            <p:cNvPr id="44" name="Şekil"/>
            <p:cNvSpPr/>
            <p:nvPr/>
          </p:nvSpPr>
          <p:spPr>
            <a:xfrm rot="1172314">
              <a:off x="2344414" y="562255"/>
              <a:ext cx="5952745" cy="15044818"/>
            </a:xfrm>
            <a:custGeom>
              <a:avLst/>
              <a:gdLst/>
              <a:ahLst/>
              <a:cxnLst>
                <a:cxn ang="0">
                  <a:pos x="wd2" y="hd2"/>
                </a:cxn>
                <a:cxn ang="5400000">
                  <a:pos x="wd2" y="hd2"/>
                </a:cxn>
                <a:cxn ang="10800000">
                  <a:pos x="wd2" y="hd2"/>
                </a:cxn>
                <a:cxn ang="16200000">
                  <a:pos x="wd2" y="hd2"/>
                </a:cxn>
              </a:cxnLst>
              <a:rect l="0" t="0" r="r" b="b"/>
              <a:pathLst>
                <a:path w="21600" h="21600" extrusionOk="0">
                  <a:moveTo>
                    <a:pt x="0" y="3033"/>
                  </a:moveTo>
                  <a:lnTo>
                    <a:pt x="21600" y="0"/>
                  </a:lnTo>
                  <a:lnTo>
                    <a:pt x="21600" y="20905"/>
                  </a:lnTo>
                  <a:lnTo>
                    <a:pt x="16653" y="21600"/>
                  </a:lnTo>
                  <a:close/>
                </a:path>
              </a:pathLst>
            </a:custGeom>
            <a:solidFill>
              <a:srgbClr val="C9F1FF"/>
            </a:solidFill>
            <a:ln w="12700" cap="flat">
              <a:noFill/>
              <a:miter lim="400000"/>
            </a:ln>
            <a:effectLst/>
          </p:spPr>
          <p:txBody>
            <a:bodyPr wrap="square" lIns="91439" tIns="91439" rIns="91439" bIns="91439" numCol="1" anchor="ctr">
              <a:noAutofit/>
            </a:bodyPr>
            <a:lstStyle/>
            <a:p>
              <a:pPr algn="ctr">
                <a:defRPr>
                  <a:solidFill>
                    <a:srgbClr val="FFFFFF"/>
                  </a:solidFill>
                </a:defRPr>
              </a:pPr>
              <a:endParaRPr/>
            </a:p>
          </p:txBody>
        </p:sp>
        <p:sp>
          <p:nvSpPr>
            <p:cNvPr id="45" name="Şekil"/>
            <p:cNvSpPr/>
            <p:nvPr/>
          </p:nvSpPr>
          <p:spPr>
            <a:xfrm rot="1172314">
              <a:off x="24416336" y="2026570"/>
              <a:ext cx="6384043" cy="15191731"/>
            </a:xfrm>
            <a:custGeom>
              <a:avLst/>
              <a:gdLst/>
              <a:ahLst/>
              <a:cxnLst>
                <a:cxn ang="0">
                  <a:pos x="wd2" y="hd2"/>
                </a:cxn>
                <a:cxn ang="5400000">
                  <a:pos x="wd2" y="hd2"/>
                </a:cxn>
                <a:cxn ang="10800000">
                  <a:pos x="wd2" y="hd2"/>
                </a:cxn>
                <a:cxn ang="16200000">
                  <a:pos x="wd2" y="hd2"/>
                </a:cxn>
              </a:cxnLst>
              <a:rect l="0" t="0" r="r" b="b"/>
              <a:pathLst>
                <a:path w="21600" h="21600" extrusionOk="0">
                  <a:moveTo>
                    <a:pt x="6080" y="0"/>
                  </a:moveTo>
                  <a:lnTo>
                    <a:pt x="21600" y="18379"/>
                  </a:lnTo>
                  <a:lnTo>
                    <a:pt x="0" y="21600"/>
                  </a:lnTo>
                  <a:lnTo>
                    <a:pt x="0" y="907"/>
                  </a:lnTo>
                  <a:close/>
                </a:path>
              </a:pathLst>
            </a:custGeom>
            <a:solidFill>
              <a:srgbClr val="C9F1FF"/>
            </a:solidFill>
            <a:ln w="12700" cap="flat">
              <a:noFill/>
              <a:miter lim="400000"/>
            </a:ln>
            <a:effectLst/>
          </p:spPr>
          <p:txBody>
            <a:bodyPr wrap="square" lIns="91439" tIns="91439" rIns="91439" bIns="91439" numCol="1" anchor="ctr">
              <a:noAutofit/>
            </a:bodyPr>
            <a:lstStyle/>
            <a:p>
              <a:pPr algn="ctr">
                <a:defRPr>
                  <a:solidFill>
                    <a:srgbClr val="FFFFFF"/>
                  </a:solidFill>
                </a:defRPr>
              </a:pPr>
              <a:endParaRPr/>
            </a:p>
          </p:txBody>
        </p:sp>
      </p:grpSp>
      <p:sp>
        <p:nvSpPr>
          <p:cNvPr id="47" name="Görüntü"/>
          <p:cNvSpPr>
            <a:spLocks noGrp="1"/>
          </p:cNvSpPr>
          <p:nvPr>
            <p:ph type="pic" sz="half" idx="21"/>
          </p:nvPr>
        </p:nvSpPr>
        <p:spPr>
          <a:xfrm>
            <a:off x="-2105738" y="3112734"/>
            <a:ext cx="9166940" cy="9166936"/>
          </a:xfrm>
          <a:prstGeom prst="rect">
            <a:avLst/>
          </a:prstGeom>
          <a:ln w="12700"/>
        </p:spPr>
        <p:txBody>
          <a:bodyPr tIns="45719" bIns="45719"/>
          <a:lstStyle/>
          <a:p>
            <a:endParaRPr/>
          </a:p>
        </p:txBody>
      </p:sp>
      <p:sp>
        <p:nvSpPr>
          <p:cNvPr id="48"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16_Custom Layout">
    <p:spTree>
      <p:nvGrpSpPr>
        <p:cNvPr id="1" name=""/>
        <p:cNvGrpSpPr/>
        <p:nvPr/>
      </p:nvGrpSpPr>
      <p:grpSpPr>
        <a:xfrm>
          <a:off x="0" y="0"/>
          <a:ext cx="0" cy="0"/>
          <a:chOff x="0" y="0"/>
          <a:chExt cx="0" cy="0"/>
        </a:xfrm>
      </p:grpSpPr>
      <p:sp>
        <p:nvSpPr>
          <p:cNvPr id="55" name="Şekil"/>
          <p:cNvSpPr/>
          <p:nvPr/>
        </p:nvSpPr>
        <p:spPr>
          <a:xfrm>
            <a:off x="8701021" y="3364302"/>
            <a:ext cx="6987405" cy="6987396"/>
          </a:xfrm>
          <a:custGeom>
            <a:avLst/>
            <a:gdLst/>
            <a:ahLst/>
            <a:cxnLst>
              <a:cxn ang="0">
                <a:pos x="wd2" y="hd2"/>
              </a:cxn>
              <a:cxn ang="5400000">
                <a:pos x="wd2" y="hd2"/>
              </a:cxn>
              <a:cxn ang="10800000">
                <a:pos x="wd2" y="hd2"/>
              </a:cxn>
              <a:cxn ang="16200000">
                <a:pos x="wd2" y="hd2"/>
              </a:cxn>
            </a:cxnLst>
            <a:rect l="0" t="0" r="r" b="b"/>
            <a:pathLst>
              <a:path w="21600" h="21600" extrusionOk="0">
                <a:moveTo>
                  <a:pt x="0" y="73"/>
                </a:moveTo>
                <a:lnTo>
                  <a:pt x="21527" y="0"/>
                </a:lnTo>
                <a:lnTo>
                  <a:pt x="21600" y="21527"/>
                </a:lnTo>
                <a:lnTo>
                  <a:pt x="73" y="2160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56" name="Görüntü"/>
          <p:cNvSpPr>
            <a:spLocks noGrp="1"/>
          </p:cNvSpPr>
          <p:nvPr>
            <p:ph type="pic" sz="quarter" idx="21"/>
          </p:nvPr>
        </p:nvSpPr>
        <p:spPr>
          <a:xfrm>
            <a:off x="8415646" y="3081646"/>
            <a:ext cx="7552715" cy="7552708"/>
          </a:xfrm>
          <a:prstGeom prst="rect">
            <a:avLst/>
          </a:prstGeom>
          <a:ln w="12700"/>
        </p:spPr>
        <p:txBody>
          <a:bodyPr tIns="45719" bIns="45719"/>
          <a:lstStyle/>
          <a:p>
            <a:endParaRPr/>
          </a:p>
        </p:txBody>
      </p:sp>
      <p:sp>
        <p:nvSpPr>
          <p:cNvPr id="57"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64" name="Üçgen"/>
          <p:cNvSpPr/>
          <p:nvPr/>
        </p:nvSpPr>
        <p:spPr>
          <a:xfrm rot="1172314">
            <a:off x="22720366" y="5048411"/>
            <a:ext cx="2974269" cy="94366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DDDDDD"/>
          </a:solidFill>
          <a:ln w="12700">
            <a:miter lim="400000"/>
          </a:ln>
        </p:spPr>
        <p:txBody>
          <a:bodyPr tIns="91439" bIns="91439" anchor="ctr"/>
          <a:lstStyle/>
          <a:p>
            <a:pPr algn="ctr">
              <a:defRPr>
                <a:solidFill>
                  <a:srgbClr val="FFFFFF"/>
                </a:solidFill>
              </a:defRPr>
            </a:pPr>
            <a:endParaRPr/>
          </a:p>
        </p:txBody>
      </p:sp>
      <p:sp>
        <p:nvSpPr>
          <p:cNvPr id="65" name="Görüntü"/>
          <p:cNvSpPr>
            <a:spLocks noGrp="1"/>
          </p:cNvSpPr>
          <p:nvPr>
            <p:ph type="pic" sz="half" idx="21"/>
          </p:nvPr>
        </p:nvSpPr>
        <p:spPr>
          <a:xfrm>
            <a:off x="13289680" y="-2672849"/>
            <a:ext cx="10319623" cy="10319623"/>
          </a:xfrm>
          <a:prstGeom prst="rect">
            <a:avLst/>
          </a:prstGeom>
          <a:ln w="12700"/>
        </p:spPr>
        <p:txBody>
          <a:bodyPr tIns="45719" bIns="45719"/>
          <a:lstStyle/>
          <a:p>
            <a:endParaRPr/>
          </a:p>
        </p:txBody>
      </p:sp>
      <p:sp>
        <p:nvSpPr>
          <p:cNvPr id="66"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73" name="Görüntü"/>
          <p:cNvSpPr>
            <a:spLocks noGrp="1"/>
          </p:cNvSpPr>
          <p:nvPr>
            <p:ph type="pic" sz="quarter" idx="21"/>
          </p:nvPr>
        </p:nvSpPr>
        <p:spPr>
          <a:xfrm>
            <a:off x="3623870" y="1502528"/>
            <a:ext cx="5015408" cy="5015406"/>
          </a:xfrm>
          <a:prstGeom prst="rect">
            <a:avLst/>
          </a:prstGeom>
          <a:ln w="12700"/>
        </p:spPr>
        <p:txBody>
          <a:bodyPr tIns="45719" bIns="45719"/>
          <a:lstStyle/>
          <a:p>
            <a:endParaRPr/>
          </a:p>
        </p:txBody>
      </p:sp>
      <p:sp>
        <p:nvSpPr>
          <p:cNvPr id="74" name="Görüntü"/>
          <p:cNvSpPr>
            <a:spLocks noGrp="1"/>
          </p:cNvSpPr>
          <p:nvPr>
            <p:ph type="pic" sz="quarter" idx="22"/>
          </p:nvPr>
        </p:nvSpPr>
        <p:spPr>
          <a:xfrm>
            <a:off x="7878723" y="3025887"/>
            <a:ext cx="5015408" cy="5015407"/>
          </a:xfrm>
          <a:prstGeom prst="rect">
            <a:avLst/>
          </a:prstGeom>
          <a:ln w="12700"/>
        </p:spPr>
        <p:txBody>
          <a:bodyPr tIns="45719" bIns="45719"/>
          <a:lstStyle/>
          <a:p>
            <a:endParaRPr/>
          </a:p>
        </p:txBody>
      </p:sp>
      <p:sp>
        <p:nvSpPr>
          <p:cNvPr id="75" name="Görüntü"/>
          <p:cNvSpPr>
            <a:spLocks noGrp="1"/>
          </p:cNvSpPr>
          <p:nvPr>
            <p:ph type="pic" sz="quarter" idx="23"/>
          </p:nvPr>
        </p:nvSpPr>
        <p:spPr>
          <a:xfrm>
            <a:off x="2100440" y="5759077"/>
            <a:ext cx="5015408" cy="5015407"/>
          </a:xfrm>
          <a:prstGeom prst="rect">
            <a:avLst/>
          </a:prstGeom>
          <a:ln w="12700"/>
        </p:spPr>
        <p:txBody>
          <a:bodyPr tIns="45719" bIns="45719"/>
          <a:lstStyle/>
          <a:p>
            <a:endParaRPr/>
          </a:p>
        </p:txBody>
      </p:sp>
      <p:sp>
        <p:nvSpPr>
          <p:cNvPr id="76" name="Görüntü"/>
          <p:cNvSpPr>
            <a:spLocks noGrp="1"/>
          </p:cNvSpPr>
          <p:nvPr>
            <p:ph type="pic" sz="quarter" idx="24"/>
          </p:nvPr>
        </p:nvSpPr>
        <p:spPr>
          <a:xfrm>
            <a:off x="6355292" y="7282437"/>
            <a:ext cx="5015408" cy="5015407"/>
          </a:xfrm>
          <a:prstGeom prst="rect">
            <a:avLst/>
          </a:prstGeom>
          <a:ln w="12700"/>
        </p:spPr>
        <p:txBody>
          <a:bodyPr tIns="45719" bIns="45719"/>
          <a:lstStyle/>
          <a:p>
            <a:endParaRPr/>
          </a:p>
        </p:txBody>
      </p:sp>
      <p:sp>
        <p:nvSpPr>
          <p:cNvPr id="77"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20_Custom Layout">
    <p:spTree>
      <p:nvGrpSpPr>
        <p:cNvPr id="1" name=""/>
        <p:cNvGrpSpPr/>
        <p:nvPr/>
      </p:nvGrpSpPr>
      <p:grpSpPr>
        <a:xfrm>
          <a:off x="0" y="0"/>
          <a:ext cx="0" cy="0"/>
          <a:chOff x="0" y="0"/>
          <a:chExt cx="0" cy="0"/>
        </a:xfrm>
      </p:grpSpPr>
      <p:sp>
        <p:nvSpPr>
          <p:cNvPr id="84" name="Şekil"/>
          <p:cNvSpPr/>
          <p:nvPr/>
        </p:nvSpPr>
        <p:spPr>
          <a:xfrm rot="1172314">
            <a:off x="14234737" y="-3398076"/>
            <a:ext cx="9468241" cy="19251650"/>
          </a:xfrm>
          <a:custGeom>
            <a:avLst/>
            <a:gdLst/>
            <a:ahLst/>
            <a:cxnLst>
              <a:cxn ang="0">
                <a:pos x="wd2" y="hd2"/>
              </a:cxn>
              <a:cxn ang="5400000">
                <a:pos x="wd2" y="hd2"/>
              </a:cxn>
              <a:cxn ang="10800000">
                <a:pos x="wd2" y="hd2"/>
              </a:cxn>
              <a:cxn ang="16200000">
                <a:pos x="wd2" y="hd2"/>
              </a:cxn>
            </a:cxnLst>
            <a:rect l="0" t="0" r="r" b="b"/>
            <a:pathLst>
              <a:path w="21600" h="21600" extrusionOk="0">
                <a:moveTo>
                  <a:pt x="17691" y="2183"/>
                </a:moveTo>
                <a:lnTo>
                  <a:pt x="21600" y="7601"/>
                </a:lnTo>
                <a:lnTo>
                  <a:pt x="21600" y="17830"/>
                </a:lnTo>
                <a:lnTo>
                  <a:pt x="0" y="21600"/>
                </a:lnTo>
                <a:lnTo>
                  <a:pt x="0" y="5271"/>
                </a:lnTo>
                <a:close/>
                <a:moveTo>
                  <a:pt x="0" y="0"/>
                </a:moveTo>
                <a:lnTo>
                  <a:pt x="186" y="0"/>
                </a:lnTo>
                <a:lnTo>
                  <a:pt x="0" y="33"/>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85" name="Görüntü"/>
          <p:cNvSpPr>
            <a:spLocks noGrp="1"/>
          </p:cNvSpPr>
          <p:nvPr>
            <p:ph type="pic" sz="quarter" idx="21"/>
          </p:nvPr>
        </p:nvSpPr>
        <p:spPr>
          <a:xfrm>
            <a:off x="2863239" y="2495913"/>
            <a:ext cx="3440541" cy="3440538"/>
          </a:xfrm>
          <a:prstGeom prst="rect">
            <a:avLst/>
          </a:prstGeom>
          <a:ln w="12700"/>
        </p:spPr>
        <p:txBody>
          <a:bodyPr tIns="45719" bIns="45719"/>
          <a:lstStyle/>
          <a:p>
            <a:endParaRPr/>
          </a:p>
        </p:txBody>
      </p:sp>
      <p:sp>
        <p:nvSpPr>
          <p:cNvPr id="86" name="Görüntü"/>
          <p:cNvSpPr>
            <a:spLocks noGrp="1"/>
          </p:cNvSpPr>
          <p:nvPr>
            <p:ph type="pic" sz="quarter" idx="22"/>
          </p:nvPr>
        </p:nvSpPr>
        <p:spPr>
          <a:xfrm>
            <a:off x="13399202" y="2495913"/>
            <a:ext cx="3440541" cy="3440538"/>
          </a:xfrm>
          <a:prstGeom prst="rect">
            <a:avLst/>
          </a:prstGeom>
          <a:ln w="12700"/>
        </p:spPr>
        <p:txBody>
          <a:bodyPr tIns="45719" bIns="45719"/>
          <a:lstStyle/>
          <a:p>
            <a:endParaRPr/>
          </a:p>
        </p:txBody>
      </p:sp>
      <p:sp>
        <p:nvSpPr>
          <p:cNvPr id="87" name="Görüntü"/>
          <p:cNvSpPr>
            <a:spLocks noGrp="1"/>
          </p:cNvSpPr>
          <p:nvPr>
            <p:ph type="pic" sz="quarter" idx="23"/>
          </p:nvPr>
        </p:nvSpPr>
        <p:spPr>
          <a:xfrm>
            <a:off x="2863239" y="7833873"/>
            <a:ext cx="3440541" cy="3440537"/>
          </a:xfrm>
          <a:prstGeom prst="rect">
            <a:avLst/>
          </a:prstGeom>
          <a:ln w="12700"/>
        </p:spPr>
        <p:txBody>
          <a:bodyPr tIns="45719" bIns="45719"/>
          <a:lstStyle/>
          <a:p>
            <a:endParaRPr/>
          </a:p>
        </p:txBody>
      </p:sp>
      <p:sp>
        <p:nvSpPr>
          <p:cNvPr id="88" name="Görüntü"/>
          <p:cNvSpPr>
            <a:spLocks noGrp="1"/>
          </p:cNvSpPr>
          <p:nvPr>
            <p:ph type="pic" sz="quarter" idx="24"/>
          </p:nvPr>
        </p:nvSpPr>
        <p:spPr>
          <a:xfrm>
            <a:off x="13399202" y="7833873"/>
            <a:ext cx="3440541" cy="3440537"/>
          </a:xfrm>
          <a:prstGeom prst="rect">
            <a:avLst/>
          </a:prstGeom>
          <a:ln w="12700"/>
        </p:spPr>
        <p:txBody>
          <a:bodyPr tIns="45719" bIns="45719"/>
          <a:lstStyle/>
          <a:p>
            <a:endParaRPr/>
          </a:p>
        </p:txBody>
      </p:sp>
      <p:sp>
        <p:nvSpPr>
          <p:cNvPr id="89"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19_Custom Layout">
    <p:spTree>
      <p:nvGrpSpPr>
        <p:cNvPr id="1" name=""/>
        <p:cNvGrpSpPr/>
        <p:nvPr/>
      </p:nvGrpSpPr>
      <p:grpSpPr>
        <a:xfrm>
          <a:off x="0" y="0"/>
          <a:ext cx="0" cy="0"/>
          <a:chOff x="0" y="0"/>
          <a:chExt cx="0" cy="0"/>
        </a:xfrm>
      </p:grpSpPr>
      <p:sp>
        <p:nvSpPr>
          <p:cNvPr id="96" name="Görüntü"/>
          <p:cNvSpPr>
            <a:spLocks noGrp="1"/>
          </p:cNvSpPr>
          <p:nvPr>
            <p:ph type="pic" sz="quarter" idx="21"/>
          </p:nvPr>
        </p:nvSpPr>
        <p:spPr>
          <a:xfrm>
            <a:off x="13148220" y="2495913"/>
            <a:ext cx="3440541" cy="3440538"/>
          </a:xfrm>
          <a:prstGeom prst="rect">
            <a:avLst/>
          </a:prstGeom>
          <a:ln w="12700"/>
        </p:spPr>
        <p:txBody>
          <a:bodyPr tIns="45719" bIns="45719"/>
          <a:lstStyle/>
          <a:p>
            <a:endParaRPr/>
          </a:p>
        </p:txBody>
      </p:sp>
      <p:sp>
        <p:nvSpPr>
          <p:cNvPr id="97" name="Görüntü"/>
          <p:cNvSpPr>
            <a:spLocks noGrp="1"/>
          </p:cNvSpPr>
          <p:nvPr>
            <p:ph type="pic" sz="quarter" idx="22"/>
          </p:nvPr>
        </p:nvSpPr>
        <p:spPr>
          <a:xfrm>
            <a:off x="13148220" y="7833873"/>
            <a:ext cx="3440541" cy="3440537"/>
          </a:xfrm>
          <a:prstGeom prst="rect">
            <a:avLst/>
          </a:prstGeom>
          <a:ln w="12700"/>
        </p:spPr>
        <p:txBody>
          <a:bodyPr tIns="45719" bIns="45719"/>
          <a:lstStyle/>
          <a:p>
            <a:endParaRPr/>
          </a:p>
        </p:txBody>
      </p:sp>
      <p:sp>
        <p:nvSpPr>
          <p:cNvPr id="98"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23_Custom Layout">
    <p:spTree>
      <p:nvGrpSpPr>
        <p:cNvPr id="1" name=""/>
        <p:cNvGrpSpPr/>
        <p:nvPr/>
      </p:nvGrpSpPr>
      <p:grpSpPr>
        <a:xfrm>
          <a:off x="0" y="0"/>
          <a:ext cx="0" cy="0"/>
          <a:chOff x="0" y="0"/>
          <a:chExt cx="0" cy="0"/>
        </a:xfrm>
      </p:grpSpPr>
      <p:sp>
        <p:nvSpPr>
          <p:cNvPr id="105" name="Görüntü"/>
          <p:cNvSpPr>
            <a:spLocks noGrp="1"/>
          </p:cNvSpPr>
          <p:nvPr>
            <p:ph type="pic" sz="quarter" idx="21"/>
          </p:nvPr>
        </p:nvSpPr>
        <p:spPr>
          <a:xfrm>
            <a:off x="4331153" y="4926326"/>
            <a:ext cx="3863357" cy="3863348"/>
          </a:xfrm>
          <a:prstGeom prst="rect">
            <a:avLst/>
          </a:prstGeom>
          <a:ln w="12700"/>
        </p:spPr>
        <p:txBody>
          <a:bodyPr tIns="45719" bIns="45719"/>
          <a:lstStyle/>
          <a:p>
            <a:endParaRPr/>
          </a:p>
        </p:txBody>
      </p:sp>
      <p:sp>
        <p:nvSpPr>
          <p:cNvPr id="106" name="Görüntü"/>
          <p:cNvSpPr>
            <a:spLocks noGrp="1"/>
          </p:cNvSpPr>
          <p:nvPr>
            <p:ph type="pic" sz="quarter" idx="22"/>
          </p:nvPr>
        </p:nvSpPr>
        <p:spPr>
          <a:xfrm>
            <a:off x="10260321" y="4926326"/>
            <a:ext cx="3863357" cy="3863348"/>
          </a:xfrm>
          <a:prstGeom prst="rect">
            <a:avLst/>
          </a:prstGeom>
          <a:ln w="12700"/>
        </p:spPr>
        <p:txBody>
          <a:bodyPr tIns="45719" bIns="45719"/>
          <a:lstStyle/>
          <a:p>
            <a:endParaRPr/>
          </a:p>
        </p:txBody>
      </p:sp>
      <p:sp>
        <p:nvSpPr>
          <p:cNvPr id="107" name="Görüntü"/>
          <p:cNvSpPr>
            <a:spLocks noGrp="1"/>
          </p:cNvSpPr>
          <p:nvPr>
            <p:ph type="pic" sz="quarter" idx="23"/>
          </p:nvPr>
        </p:nvSpPr>
        <p:spPr>
          <a:xfrm>
            <a:off x="16189489" y="4926326"/>
            <a:ext cx="3863357" cy="3863348"/>
          </a:xfrm>
          <a:prstGeom prst="rect">
            <a:avLst/>
          </a:prstGeom>
          <a:ln w="12700"/>
        </p:spPr>
        <p:txBody>
          <a:bodyPr tIns="45719" bIns="45719"/>
          <a:lstStyle/>
          <a:p>
            <a:endParaRPr/>
          </a:p>
        </p:txBody>
      </p:sp>
      <p:sp>
        <p:nvSpPr>
          <p:cNvPr id="108"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21_Custom Layout">
    <p:spTree>
      <p:nvGrpSpPr>
        <p:cNvPr id="1" name=""/>
        <p:cNvGrpSpPr/>
        <p:nvPr/>
      </p:nvGrpSpPr>
      <p:grpSpPr>
        <a:xfrm>
          <a:off x="0" y="0"/>
          <a:ext cx="0" cy="0"/>
          <a:chOff x="0" y="0"/>
          <a:chExt cx="0" cy="0"/>
        </a:xfrm>
      </p:grpSpPr>
      <p:sp>
        <p:nvSpPr>
          <p:cNvPr id="115" name="Şekil"/>
          <p:cNvSpPr/>
          <p:nvPr/>
        </p:nvSpPr>
        <p:spPr>
          <a:xfrm rot="11972314">
            <a:off x="-1761382" y="-2701057"/>
            <a:ext cx="13182258" cy="17604257"/>
          </a:xfrm>
          <a:custGeom>
            <a:avLst/>
            <a:gdLst/>
            <a:ahLst/>
            <a:cxnLst>
              <a:cxn ang="0">
                <a:pos x="wd2" y="hd2"/>
              </a:cxn>
              <a:cxn ang="5400000">
                <a:pos x="wd2" y="hd2"/>
              </a:cxn>
              <a:cxn ang="10800000">
                <a:pos x="wd2" y="hd2"/>
              </a:cxn>
              <a:cxn ang="16200000">
                <a:pos x="wd2" y="hd2"/>
              </a:cxn>
            </a:cxnLst>
            <a:rect l="0" t="0" r="r" b="b"/>
            <a:pathLst>
              <a:path w="21600" h="21600" extrusionOk="0">
                <a:moveTo>
                  <a:pt x="14084" y="0"/>
                </a:moveTo>
                <a:lnTo>
                  <a:pt x="21600" y="15860"/>
                </a:lnTo>
                <a:lnTo>
                  <a:pt x="0" y="21600"/>
                </a:lnTo>
                <a:lnTo>
                  <a:pt x="0" y="3743"/>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116" name="Görüntü"/>
          <p:cNvSpPr>
            <a:spLocks noGrp="1"/>
          </p:cNvSpPr>
          <p:nvPr>
            <p:ph type="pic" sz="quarter" idx="21"/>
          </p:nvPr>
        </p:nvSpPr>
        <p:spPr>
          <a:xfrm>
            <a:off x="2669725" y="7256598"/>
            <a:ext cx="3440541" cy="3440537"/>
          </a:xfrm>
          <a:prstGeom prst="rect">
            <a:avLst/>
          </a:prstGeom>
          <a:ln w="12700"/>
        </p:spPr>
        <p:txBody>
          <a:bodyPr tIns="45719" bIns="45719"/>
          <a:lstStyle/>
          <a:p>
            <a:endParaRPr/>
          </a:p>
        </p:txBody>
      </p:sp>
      <p:sp>
        <p:nvSpPr>
          <p:cNvPr id="117" name="Görüntü"/>
          <p:cNvSpPr>
            <a:spLocks noGrp="1"/>
          </p:cNvSpPr>
          <p:nvPr>
            <p:ph type="pic" sz="quarter" idx="22"/>
          </p:nvPr>
        </p:nvSpPr>
        <p:spPr>
          <a:xfrm>
            <a:off x="13044467" y="7256598"/>
            <a:ext cx="3440541" cy="3440537"/>
          </a:xfrm>
          <a:prstGeom prst="rect">
            <a:avLst/>
          </a:prstGeom>
          <a:ln w="12700"/>
        </p:spPr>
        <p:txBody>
          <a:bodyPr tIns="45719" bIns="45719"/>
          <a:lstStyle/>
          <a:p>
            <a:endParaRPr/>
          </a:p>
        </p:txBody>
      </p:sp>
      <p:sp>
        <p:nvSpPr>
          <p:cNvPr id="118"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125" name="Şekil"/>
          <p:cNvSpPr/>
          <p:nvPr/>
        </p:nvSpPr>
        <p:spPr>
          <a:xfrm rot="1172314">
            <a:off x="7681535" y="-3398074"/>
            <a:ext cx="9468241" cy="19251650"/>
          </a:xfrm>
          <a:custGeom>
            <a:avLst/>
            <a:gdLst/>
            <a:ahLst/>
            <a:cxnLst>
              <a:cxn ang="0">
                <a:pos x="wd2" y="hd2"/>
              </a:cxn>
              <a:cxn ang="5400000">
                <a:pos x="wd2" y="hd2"/>
              </a:cxn>
              <a:cxn ang="10800000">
                <a:pos x="wd2" y="hd2"/>
              </a:cxn>
              <a:cxn ang="16200000">
                <a:pos x="wd2" y="hd2"/>
              </a:cxn>
            </a:cxnLst>
            <a:rect l="0" t="0" r="r" b="b"/>
            <a:pathLst>
              <a:path w="21600" h="21600" extrusionOk="0">
                <a:moveTo>
                  <a:pt x="0" y="5271"/>
                </a:moveTo>
                <a:lnTo>
                  <a:pt x="21600" y="1501"/>
                </a:lnTo>
                <a:lnTo>
                  <a:pt x="21600" y="17830"/>
                </a:lnTo>
                <a:lnTo>
                  <a:pt x="0" y="21600"/>
                </a:lnTo>
                <a:close/>
                <a:moveTo>
                  <a:pt x="0" y="0"/>
                </a:moveTo>
                <a:lnTo>
                  <a:pt x="186" y="0"/>
                </a:lnTo>
                <a:lnTo>
                  <a:pt x="0" y="33"/>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126" name="Görüntü"/>
          <p:cNvSpPr>
            <a:spLocks noGrp="1"/>
          </p:cNvSpPr>
          <p:nvPr>
            <p:ph type="pic" sz="quarter" idx="21"/>
          </p:nvPr>
        </p:nvSpPr>
        <p:spPr>
          <a:xfrm>
            <a:off x="3739562" y="4239629"/>
            <a:ext cx="5015411" cy="5015407"/>
          </a:xfrm>
          <a:prstGeom prst="rect">
            <a:avLst/>
          </a:prstGeom>
          <a:ln w="12700"/>
        </p:spPr>
        <p:txBody>
          <a:bodyPr tIns="45719" bIns="45719"/>
          <a:lstStyle/>
          <a:p>
            <a:endParaRPr/>
          </a:p>
        </p:txBody>
      </p:sp>
      <p:sp>
        <p:nvSpPr>
          <p:cNvPr id="127" name="Görüntü"/>
          <p:cNvSpPr>
            <a:spLocks noGrp="1"/>
          </p:cNvSpPr>
          <p:nvPr>
            <p:ph type="pic" sz="quarter" idx="22"/>
          </p:nvPr>
        </p:nvSpPr>
        <p:spPr>
          <a:xfrm>
            <a:off x="9694684" y="4239628"/>
            <a:ext cx="5015411" cy="5015406"/>
          </a:xfrm>
          <a:prstGeom prst="rect">
            <a:avLst/>
          </a:prstGeom>
          <a:ln w="12700"/>
        </p:spPr>
        <p:txBody>
          <a:bodyPr tIns="45719" bIns="45719"/>
          <a:lstStyle/>
          <a:p>
            <a:endParaRPr/>
          </a:p>
        </p:txBody>
      </p:sp>
      <p:sp>
        <p:nvSpPr>
          <p:cNvPr id="128" name="Görüntü"/>
          <p:cNvSpPr>
            <a:spLocks noGrp="1"/>
          </p:cNvSpPr>
          <p:nvPr>
            <p:ph type="pic" sz="quarter" idx="23"/>
          </p:nvPr>
        </p:nvSpPr>
        <p:spPr>
          <a:xfrm>
            <a:off x="15649805" y="4239629"/>
            <a:ext cx="5015409" cy="5015407"/>
          </a:xfrm>
          <a:prstGeom prst="rect">
            <a:avLst/>
          </a:prstGeom>
          <a:ln w="12700"/>
        </p:spPr>
        <p:txBody>
          <a:bodyPr tIns="45719" bIns="45719"/>
          <a:lstStyle/>
          <a:p>
            <a:endParaRPr/>
          </a:p>
        </p:txBody>
      </p:sp>
      <p:sp>
        <p:nvSpPr>
          <p:cNvPr id="129"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3_Custom Layout">
    <p:spTree>
      <p:nvGrpSpPr>
        <p:cNvPr id="1" name=""/>
        <p:cNvGrpSpPr/>
        <p:nvPr/>
      </p:nvGrpSpPr>
      <p:grpSpPr>
        <a:xfrm>
          <a:off x="0" y="0"/>
          <a:ext cx="0" cy="0"/>
          <a:chOff x="0" y="0"/>
          <a:chExt cx="0" cy="0"/>
        </a:xfrm>
      </p:grpSpPr>
      <p:sp>
        <p:nvSpPr>
          <p:cNvPr id="136" name="Şekil"/>
          <p:cNvSpPr/>
          <p:nvPr/>
        </p:nvSpPr>
        <p:spPr>
          <a:xfrm rot="1172314">
            <a:off x="12960536" y="-1177054"/>
            <a:ext cx="13182258" cy="17604256"/>
          </a:xfrm>
          <a:custGeom>
            <a:avLst/>
            <a:gdLst/>
            <a:ahLst/>
            <a:cxnLst>
              <a:cxn ang="0">
                <a:pos x="wd2" y="hd2"/>
              </a:cxn>
              <a:cxn ang="5400000">
                <a:pos x="wd2" y="hd2"/>
              </a:cxn>
              <a:cxn ang="10800000">
                <a:pos x="wd2" y="hd2"/>
              </a:cxn>
              <a:cxn ang="16200000">
                <a:pos x="wd2" y="hd2"/>
              </a:cxn>
            </a:cxnLst>
            <a:rect l="0" t="0" r="r" b="b"/>
            <a:pathLst>
              <a:path w="21600" h="21600" extrusionOk="0">
                <a:moveTo>
                  <a:pt x="14084" y="0"/>
                </a:moveTo>
                <a:lnTo>
                  <a:pt x="21600" y="15860"/>
                </a:lnTo>
                <a:lnTo>
                  <a:pt x="0" y="21600"/>
                </a:lnTo>
                <a:lnTo>
                  <a:pt x="0" y="3743"/>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137" name="Görüntü"/>
          <p:cNvSpPr>
            <a:spLocks noGrp="1"/>
          </p:cNvSpPr>
          <p:nvPr>
            <p:ph type="pic" sz="quarter" idx="21"/>
          </p:nvPr>
        </p:nvSpPr>
        <p:spPr>
          <a:xfrm>
            <a:off x="11140941" y="2219987"/>
            <a:ext cx="5015413" cy="5015407"/>
          </a:xfrm>
          <a:prstGeom prst="rect">
            <a:avLst/>
          </a:prstGeom>
          <a:ln w="12700"/>
        </p:spPr>
        <p:txBody>
          <a:bodyPr tIns="45719" bIns="45719"/>
          <a:lstStyle/>
          <a:p>
            <a:endParaRPr/>
          </a:p>
        </p:txBody>
      </p:sp>
      <p:sp>
        <p:nvSpPr>
          <p:cNvPr id="138" name="Görüntü"/>
          <p:cNvSpPr>
            <a:spLocks noGrp="1"/>
          </p:cNvSpPr>
          <p:nvPr>
            <p:ph type="pic" sz="quarter" idx="22"/>
          </p:nvPr>
        </p:nvSpPr>
        <p:spPr>
          <a:xfrm>
            <a:off x="9557980" y="6617017"/>
            <a:ext cx="5015413" cy="5015408"/>
          </a:xfrm>
          <a:prstGeom prst="rect">
            <a:avLst/>
          </a:prstGeom>
          <a:ln w="12700"/>
        </p:spPr>
        <p:txBody>
          <a:bodyPr tIns="45719" bIns="45719"/>
          <a:lstStyle/>
          <a:p>
            <a:endParaRPr/>
          </a:p>
        </p:txBody>
      </p:sp>
      <p:sp>
        <p:nvSpPr>
          <p:cNvPr id="139"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4_Custom Layout">
    <p:spTree>
      <p:nvGrpSpPr>
        <p:cNvPr id="1" name=""/>
        <p:cNvGrpSpPr/>
        <p:nvPr/>
      </p:nvGrpSpPr>
      <p:grpSpPr>
        <a:xfrm>
          <a:off x="0" y="0"/>
          <a:ext cx="0" cy="0"/>
          <a:chOff x="0" y="0"/>
          <a:chExt cx="0" cy="0"/>
        </a:xfrm>
      </p:grpSpPr>
      <p:sp>
        <p:nvSpPr>
          <p:cNvPr id="146" name="Şekil"/>
          <p:cNvSpPr/>
          <p:nvPr/>
        </p:nvSpPr>
        <p:spPr>
          <a:xfrm>
            <a:off x="2891121" y="2856591"/>
            <a:ext cx="8743054" cy="8743041"/>
          </a:xfrm>
          <a:custGeom>
            <a:avLst/>
            <a:gdLst/>
            <a:ahLst/>
            <a:cxnLst>
              <a:cxn ang="0">
                <a:pos x="wd2" y="hd2"/>
              </a:cxn>
              <a:cxn ang="5400000">
                <a:pos x="wd2" y="hd2"/>
              </a:cxn>
              <a:cxn ang="10800000">
                <a:pos x="wd2" y="hd2"/>
              </a:cxn>
              <a:cxn ang="16200000">
                <a:pos x="wd2" y="hd2"/>
              </a:cxn>
            </a:cxnLst>
            <a:rect l="0" t="0" r="r" b="b"/>
            <a:pathLst>
              <a:path w="21600" h="21600" extrusionOk="0">
                <a:moveTo>
                  <a:pt x="0" y="73"/>
                </a:moveTo>
                <a:lnTo>
                  <a:pt x="21527" y="0"/>
                </a:lnTo>
                <a:lnTo>
                  <a:pt x="21600" y="21527"/>
                </a:lnTo>
                <a:lnTo>
                  <a:pt x="73" y="2160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147" name="Görüntü"/>
          <p:cNvSpPr>
            <a:spLocks noGrp="1"/>
          </p:cNvSpPr>
          <p:nvPr>
            <p:ph type="pic" sz="half" idx="21"/>
          </p:nvPr>
        </p:nvSpPr>
        <p:spPr>
          <a:xfrm>
            <a:off x="2078407" y="2043874"/>
            <a:ext cx="10368488" cy="10368475"/>
          </a:xfrm>
          <a:prstGeom prst="rect">
            <a:avLst/>
          </a:prstGeom>
          <a:ln w="12700"/>
        </p:spPr>
        <p:txBody>
          <a:bodyPr tIns="45719" bIns="45719"/>
          <a:lstStyle/>
          <a:p>
            <a:endParaRPr/>
          </a:p>
        </p:txBody>
      </p:sp>
      <p:sp>
        <p:nvSpPr>
          <p:cNvPr id="148" name="Görüntü"/>
          <p:cNvSpPr>
            <a:spLocks noGrp="1"/>
          </p:cNvSpPr>
          <p:nvPr>
            <p:ph type="pic" sz="quarter" idx="22"/>
          </p:nvPr>
        </p:nvSpPr>
        <p:spPr>
          <a:xfrm>
            <a:off x="13183004" y="7073968"/>
            <a:ext cx="1915917" cy="1915913"/>
          </a:xfrm>
          <a:prstGeom prst="rect">
            <a:avLst/>
          </a:prstGeom>
          <a:ln w="12700"/>
        </p:spPr>
        <p:txBody>
          <a:bodyPr tIns="45719" bIns="45719"/>
          <a:lstStyle/>
          <a:p>
            <a:endParaRPr/>
          </a:p>
        </p:txBody>
      </p:sp>
      <p:sp>
        <p:nvSpPr>
          <p:cNvPr id="149" name="Görüntü"/>
          <p:cNvSpPr>
            <a:spLocks noGrp="1"/>
          </p:cNvSpPr>
          <p:nvPr>
            <p:ph type="pic" sz="quarter" idx="23"/>
          </p:nvPr>
        </p:nvSpPr>
        <p:spPr>
          <a:xfrm>
            <a:off x="13183004" y="9668479"/>
            <a:ext cx="1915917" cy="1915913"/>
          </a:xfrm>
          <a:prstGeom prst="rect">
            <a:avLst/>
          </a:prstGeom>
          <a:ln w="12700"/>
        </p:spPr>
        <p:txBody>
          <a:bodyPr tIns="45719" bIns="45719"/>
          <a:lstStyle/>
          <a:p>
            <a:endParaRPr/>
          </a:p>
        </p:txBody>
      </p:sp>
      <p:sp>
        <p:nvSpPr>
          <p:cNvPr id="150"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157" name="Görüntü"/>
          <p:cNvSpPr>
            <a:spLocks noGrp="1"/>
          </p:cNvSpPr>
          <p:nvPr>
            <p:ph type="pic" sz="quarter" idx="21"/>
          </p:nvPr>
        </p:nvSpPr>
        <p:spPr>
          <a:xfrm>
            <a:off x="13539145" y="1793168"/>
            <a:ext cx="5470585" cy="5470579"/>
          </a:xfrm>
          <a:prstGeom prst="rect">
            <a:avLst/>
          </a:prstGeom>
          <a:ln w="12700"/>
        </p:spPr>
        <p:txBody>
          <a:bodyPr tIns="45719" bIns="45719"/>
          <a:lstStyle/>
          <a:p>
            <a:endParaRPr/>
          </a:p>
        </p:txBody>
      </p:sp>
      <p:sp>
        <p:nvSpPr>
          <p:cNvPr id="158" name="Görüntü"/>
          <p:cNvSpPr>
            <a:spLocks noGrp="1"/>
          </p:cNvSpPr>
          <p:nvPr>
            <p:ph type="pic" sz="quarter" idx="22"/>
          </p:nvPr>
        </p:nvSpPr>
        <p:spPr>
          <a:xfrm>
            <a:off x="17345463" y="5906153"/>
            <a:ext cx="5470585" cy="5470579"/>
          </a:xfrm>
          <a:prstGeom prst="rect">
            <a:avLst/>
          </a:prstGeom>
          <a:ln w="12700"/>
        </p:spPr>
        <p:txBody>
          <a:bodyPr tIns="45719" bIns="45719"/>
          <a:lstStyle/>
          <a:p>
            <a:endParaRPr/>
          </a:p>
        </p:txBody>
      </p:sp>
      <p:sp>
        <p:nvSpPr>
          <p:cNvPr id="159" name="Görüntü"/>
          <p:cNvSpPr>
            <a:spLocks noGrp="1"/>
          </p:cNvSpPr>
          <p:nvPr>
            <p:ph type="pic" sz="quarter" idx="23"/>
          </p:nvPr>
        </p:nvSpPr>
        <p:spPr>
          <a:xfrm>
            <a:off x="11868871" y="6452253"/>
            <a:ext cx="5470587" cy="5470579"/>
          </a:xfrm>
          <a:prstGeom prst="rect">
            <a:avLst/>
          </a:prstGeom>
          <a:ln w="12700"/>
        </p:spPr>
        <p:txBody>
          <a:bodyPr tIns="45719" bIns="45719"/>
          <a:lstStyle/>
          <a:p>
            <a:endParaRPr/>
          </a:p>
        </p:txBody>
      </p:sp>
      <p:sp>
        <p:nvSpPr>
          <p:cNvPr id="160"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167" name="Şekil"/>
          <p:cNvSpPr/>
          <p:nvPr/>
        </p:nvSpPr>
        <p:spPr>
          <a:xfrm rot="1172314">
            <a:off x="7681535" y="-3398074"/>
            <a:ext cx="9468241" cy="19251650"/>
          </a:xfrm>
          <a:custGeom>
            <a:avLst/>
            <a:gdLst/>
            <a:ahLst/>
            <a:cxnLst>
              <a:cxn ang="0">
                <a:pos x="wd2" y="hd2"/>
              </a:cxn>
              <a:cxn ang="5400000">
                <a:pos x="wd2" y="hd2"/>
              </a:cxn>
              <a:cxn ang="10800000">
                <a:pos x="wd2" y="hd2"/>
              </a:cxn>
              <a:cxn ang="16200000">
                <a:pos x="wd2" y="hd2"/>
              </a:cxn>
            </a:cxnLst>
            <a:rect l="0" t="0" r="r" b="b"/>
            <a:pathLst>
              <a:path w="21600" h="21600" extrusionOk="0">
                <a:moveTo>
                  <a:pt x="0" y="5271"/>
                </a:moveTo>
                <a:lnTo>
                  <a:pt x="21600" y="1501"/>
                </a:lnTo>
                <a:lnTo>
                  <a:pt x="21600" y="17830"/>
                </a:lnTo>
                <a:lnTo>
                  <a:pt x="0" y="21600"/>
                </a:lnTo>
                <a:close/>
                <a:moveTo>
                  <a:pt x="0" y="0"/>
                </a:moveTo>
                <a:lnTo>
                  <a:pt x="186" y="0"/>
                </a:lnTo>
                <a:lnTo>
                  <a:pt x="0" y="33"/>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168" name="Görüntü"/>
          <p:cNvSpPr>
            <a:spLocks noGrp="1"/>
          </p:cNvSpPr>
          <p:nvPr>
            <p:ph type="pic" sz="quarter" idx="21"/>
          </p:nvPr>
        </p:nvSpPr>
        <p:spPr>
          <a:xfrm>
            <a:off x="8579256" y="3124201"/>
            <a:ext cx="7246272" cy="7246261"/>
          </a:xfrm>
          <a:prstGeom prst="rect">
            <a:avLst/>
          </a:prstGeom>
          <a:ln w="12700"/>
        </p:spPr>
        <p:txBody>
          <a:bodyPr tIns="45719" bIns="45719"/>
          <a:lstStyle/>
          <a:p>
            <a:endParaRPr/>
          </a:p>
        </p:txBody>
      </p:sp>
      <p:sp>
        <p:nvSpPr>
          <p:cNvPr id="169"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7_Custom Layout">
    <p:spTree>
      <p:nvGrpSpPr>
        <p:cNvPr id="1" name=""/>
        <p:cNvGrpSpPr/>
        <p:nvPr/>
      </p:nvGrpSpPr>
      <p:grpSpPr>
        <a:xfrm>
          <a:off x="0" y="0"/>
          <a:ext cx="0" cy="0"/>
          <a:chOff x="0" y="0"/>
          <a:chExt cx="0" cy="0"/>
        </a:xfrm>
      </p:grpSpPr>
      <p:sp>
        <p:nvSpPr>
          <p:cNvPr id="176" name="Görüntü"/>
          <p:cNvSpPr>
            <a:spLocks noGrp="1"/>
          </p:cNvSpPr>
          <p:nvPr>
            <p:ph type="pic" sz="quarter" idx="21"/>
          </p:nvPr>
        </p:nvSpPr>
        <p:spPr>
          <a:xfrm>
            <a:off x="4678679" y="1555912"/>
            <a:ext cx="4984177" cy="4984164"/>
          </a:xfrm>
          <a:prstGeom prst="rect">
            <a:avLst/>
          </a:prstGeom>
          <a:ln w="12700"/>
        </p:spPr>
        <p:txBody>
          <a:bodyPr tIns="45719" bIns="45719"/>
          <a:lstStyle/>
          <a:p>
            <a:endParaRPr/>
          </a:p>
        </p:txBody>
      </p:sp>
      <p:sp>
        <p:nvSpPr>
          <p:cNvPr id="177" name="Görüntü"/>
          <p:cNvSpPr>
            <a:spLocks noGrp="1"/>
          </p:cNvSpPr>
          <p:nvPr>
            <p:ph type="pic" sz="quarter" idx="22"/>
          </p:nvPr>
        </p:nvSpPr>
        <p:spPr>
          <a:xfrm>
            <a:off x="9708918" y="3354594"/>
            <a:ext cx="4984177" cy="4984165"/>
          </a:xfrm>
          <a:prstGeom prst="rect">
            <a:avLst/>
          </a:prstGeom>
          <a:ln w="12700"/>
        </p:spPr>
        <p:txBody>
          <a:bodyPr tIns="45719" bIns="45719"/>
          <a:lstStyle/>
          <a:p>
            <a:endParaRPr/>
          </a:p>
        </p:txBody>
      </p:sp>
      <p:sp>
        <p:nvSpPr>
          <p:cNvPr id="178" name="Görüntü"/>
          <p:cNvSpPr>
            <a:spLocks noGrp="1"/>
          </p:cNvSpPr>
          <p:nvPr>
            <p:ph type="pic" sz="quarter" idx="23"/>
          </p:nvPr>
        </p:nvSpPr>
        <p:spPr>
          <a:xfrm>
            <a:off x="14721143" y="5137313"/>
            <a:ext cx="4984177" cy="4984165"/>
          </a:xfrm>
          <a:prstGeom prst="rect">
            <a:avLst/>
          </a:prstGeom>
          <a:ln w="12700"/>
        </p:spPr>
        <p:txBody>
          <a:bodyPr tIns="45719" bIns="45719"/>
          <a:lstStyle/>
          <a:p>
            <a:endParaRPr/>
          </a:p>
        </p:txBody>
      </p:sp>
      <p:sp>
        <p:nvSpPr>
          <p:cNvPr id="179"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8_Custom Layout">
    <p:spTree>
      <p:nvGrpSpPr>
        <p:cNvPr id="1" name=""/>
        <p:cNvGrpSpPr/>
        <p:nvPr/>
      </p:nvGrpSpPr>
      <p:grpSpPr>
        <a:xfrm>
          <a:off x="0" y="0"/>
          <a:ext cx="0" cy="0"/>
          <a:chOff x="0" y="0"/>
          <a:chExt cx="0" cy="0"/>
        </a:xfrm>
      </p:grpSpPr>
      <p:sp>
        <p:nvSpPr>
          <p:cNvPr id="186" name="Şekil"/>
          <p:cNvSpPr/>
          <p:nvPr/>
        </p:nvSpPr>
        <p:spPr>
          <a:xfrm>
            <a:off x="13004713" y="2486480"/>
            <a:ext cx="8743054" cy="8743040"/>
          </a:xfrm>
          <a:custGeom>
            <a:avLst/>
            <a:gdLst/>
            <a:ahLst/>
            <a:cxnLst>
              <a:cxn ang="0">
                <a:pos x="wd2" y="hd2"/>
              </a:cxn>
              <a:cxn ang="5400000">
                <a:pos x="wd2" y="hd2"/>
              </a:cxn>
              <a:cxn ang="10800000">
                <a:pos x="wd2" y="hd2"/>
              </a:cxn>
              <a:cxn ang="16200000">
                <a:pos x="wd2" y="hd2"/>
              </a:cxn>
            </a:cxnLst>
            <a:rect l="0" t="0" r="r" b="b"/>
            <a:pathLst>
              <a:path w="21600" h="21600" extrusionOk="0">
                <a:moveTo>
                  <a:pt x="0" y="73"/>
                </a:moveTo>
                <a:lnTo>
                  <a:pt x="21527" y="0"/>
                </a:lnTo>
                <a:lnTo>
                  <a:pt x="21600" y="21527"/>
                </a:lnTo>
                <a:lnTo>
                  <a:pt x="73" y="2160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187" name="Görüntü"/>
          <p:cNvSpPr>
            <a:spLocks noGrp="1"/>
          </p:cNvSpPr>
          <p:nvPr>
            <p:ph type="pic" sz="half" idx="21"/>
          </p:nvPr>
        </p:nvSpPr>
        <p:spPr>
          <a:xfrm>
            <a:off x="12192002" y="1673762"/>
            <a:ext cx="10368487" cy="10368475"/>
          </a:xfrm>
          <a:prstGeom prst="rect">
            <a:avLst/>
          </a:prstGeom>
          <a:ln w="12700"/>
        </p:spPr>
        <p:txBody>
          <a:bodyPr tIns="45719" bIns="45719"/>
          <a:lstStyle/>
          <a:p>
            <a:endParaRPr/>
          </a:p>
        </p:txBody>
      </p:sp>
      <p:sp>
        <p:nvSpPr>
          <p:cNvPr id="188"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22_Custom Layout">
    <p:spTree>
      <p:nvGrpSpPr>
        <p:cNvPr id="1" name=""/>
        <p:cNvGrpSpPr/>
        <p:nvPr/>
      </p:nvGrpSpPr>
      <p:grpSpPr>
        <a:xfrm>
          <a:off x="0" y="0"/>
          <a:ext cx="0" cy="0"/>
          <a:chOff x="0" y="0"/>
          <a:chExt cx="0" cy="0"/>
        </a:xfrm>
      </p:grpSpPr>
      <p:sp>
        <p:nvSpPr>
          <p:cNvPr id="195" name="Şekil"/>
          <p:cNvSpPr/>
          <p:nvPr/>
        </p:nvSpPr>
        <p:spPr>
          <a:xfrm rot="615760">
            <a:off x="8986519" y="-693629"/>
            <a:ext cx="6430297" cy="15103264"/>
          </a:xfrm>
          <a:custGeom>
            <a:avLst/>
            <a:gdLst/>
            <a:ahLst/>
            <a:cxnLst>
              <a:cxn ang="0">
                <a:pos x="wd2" y="hd2"/>
              </a:cxn>
              <a:cxn ang="5400000">
                <a:pos x="wd2" y="hd2"/>
              </a:cxn>
              <a:cxn ang="10800000">
                <a:pos x="wd2" y="hd2"/>
              </a:cxn>
              <a:cxn ang="16200000">
                <a:pos x="wd2" y="hd2"/>
              </a:cxn>
            </a:cxnLst>
            <a:rect l="0" t="0" r="r" b="b"/>
            <a:pathLst>
              <a:path w="21600" h="21600" extrusionOk="0">
                <a:moveTo>
                  <a:pt x="0" y="1665"/>
                </a:moveTo>
                <a:lnTo>
                  <a:pt x="21600" y="0"/>
                </a:lnTo>
                <a:lnTo>
                  <a:pt x="21600" y="19935"/>
                </a:lnTo>
                <a:lnTo>
                  <a:pt x="0" y="2160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196" name="Görüntü"/>
          <p:cNvSpPr>
            <a:spLocks noGrp="1"/>
          </p:cNvSpPr>
          <p:nvPr>
            <p:ph type="pic" sz="quarter" idx="21"/>
          </p:nvPr>
        </p:nvSpPr>
        <p:spPr>
          <a:xfrm>
            <a:off x="11165417" y="1728175"/>
            <a:ext cx="3298729" cy="3298721"/>
          </a:xfrm>
          <a:prstGeom prst="rect">
            <a:avLst/>
          </a:prstGeom>
          <a:ln w="12700"/>
        </p:spPr>
        <p:txBody>
          <a:bodyPr tIns="45719" bIns="45719"/>
          <a:lstStyle/>
          <a:p>
            <a:endParaRPr/>
          </a:p>
        </p:txBody>
      </p:sp>
      <p:sp>
        <p:nvSpPr>
          <p:cNvPr id="197" name="Görüntü"/>
          <p:cNvSpPr>
            <a:spLocks noGrp="1"/>
          </p:cNvSpPr>
          <p:nvPr>
            <p:ph type="pic" sz="quarter" idx="22"/>
          </p:nvPr>
        </p:nvSpPr>
        <p:spPr>
          <a:xfrm>
            <a:off x="10528658" y="5262041"/>
            <a:ext cx="3298729" cy="3298721"/>
          </a:xfrm>
          <a:prstGeom prst="rect">
            <a:avLst/>
          </a:prstGeom>
          <a:ln w="12700"/>
        </p:spPr>
        <p:txBody>
          <a:bodyPr tIns="45719" bIns="45719"/>
          <a:lstStyle/>
          <a:p>
            <a:endParaRPr/>
          </a:p>
        </p:txBody>
      </p:sp>
      <p:sp>
        <p:nvSpPr>
          <p:cNvPr id="198" name="Görüntü"/>
          <p:cNvSpPr>
            <a:spLocks noGrp="1"/>
          </p:cNvSpPr>
          <p:nvPr>
            <p:ph type="pic" sz="quarter" idx="23"/>
          </p:nvPr>
        </p:nvSpPr>
        <p:spPr>
          <a:xfrm>
            <a:off x="9919854" y="8689103"/>
            <a:ext cx="3298729" cy="3298721"/>
          </a:xfrm>
          <a:prstGeom prst="rect">
            <a:avLst/>
          </a:prstGeom>
          <a:ln w="12700"/>
        </p:spPr>
        <p:txBody>
          <a:bodyPr tIns="45719" bIns="45719"/>
          <a:lstStyle/>
          <a:p>
            <a:endParaRPr/>
          </a:p>
        </p:txBody>
      </p:sp>
      <p:sp>
        <p:nvSpPr>
          <p:cNvPr id="199"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9_Custom Layout">
    <p:spTree>
      <p:nvGrpSpPr>
        <p:cNvPr id="1" name=""/>
        <p:cNvGrpSpPr/>
        <p:nvPr/>
      </p:nvGrpSpPr>
      <p:grpSpPr>
        <a:xfrm>
          <a:off x="0" y="0"/>
          <a:ext cx="0" cy="0"/>
          <a:chOff x="0" y="0"/>
          <a:chExt cx="0" cy="0"/>
        </a:xfrm>
      </p:grpSpPr>
      <p:sp>
        <p:nvSpPr>
          <p:cNvPr id="206" name="Görüntü"/>
          <p:cNvSpPr>
            <a:spLocks noGrp="1"/>
          </p:cNvSpPr>
          <p:nvPr>
            <p:ph type="pic" sz="quarter" idx="21"/>
          </p:nvPr>
        </p:nvSpPr>
        <p:spPr>
          <a:xfrm>
            <a:off x="3697928" y="1698936"/>
            <a:ext cx="4481487" cy="4481475"/>
          </a:xfrm>
          <a:prstGeom prst="rect">
            <a:avLst/>
          </a:prstGeom>
          <a:ln w="12700"/>
        </p:spPr>
        <p:txBody>
          <a:bodyPr tIns="45719" bIns="45719"/>
          <a:lstStyle/>
          <a:p>
            <a:endParaRPr/>
          </a:p>
        </p:txBody>
      </p:sp>
      <p:sp>
        <p:nvSpPr>
          <p:cNvPr id="207" name="Görüntü"/>
          <p:cNvSpPr>
            <a:spLocks noGrp="1"/>
          </p:cNvSpPr>
          <p:nvPr>
            <p:ph type="pic" sz="quarter" idx="22"/>
          </p:nvPr>
        </p:nvSpPr>
        <p:spPr>
          <a:xfrm>
            <a:off x="7601847" y="3082931"/>
            <a:ext cx="4481487" cy="4481476"/>
          </a:xfrm>
          <a:prstGeom prst="rect">
            <a:avLst/>
          </a:prstGeom>
          <a:ln w="12700"/>
        </p:spPr>
        <p:txBody>
          <a:bodyPr tIns="45719" bIns="45719"/>
          <a:lstStyle/>
          <a:p>
            <a:endParaRPr/>
          </a:p>
        </p:txBody>
      </p:sp>
      <p:sp>
        <p:nvSpPr>
          <p:cNvPr id="208" name="Görüntü"/>
          <p:cNvSpPr>
            <a:spLocks noGrp="1"/>
          </p:cNvSpPr>
          <p:nvPr>
            <p:ph type="pic" sz="quarter" idx="23"/>
          </p:nvPr>
        </p:nvSpPr>
        <p:spPr>
          <a:xfrm>
            <a:off x="4222231" y="6180409"/>
            <a:ext cx="4481487" cy="4481476"/>
          </a:xfrm>
          <a:prstGeom prst="rect">
            <a:avLst/>
          </a:prstGeom>
          <a:ln w="12700"/>
        </p:spPr>
        <p:txBody>
          <a:bodyPr tIns="45719" bIns="45719"/>
          <a:lstStyle/>
          <a:p>
            <a:endParaRPr/>
          </a:p>
        </p:txBody>
      </p:sp>
      <p:sp>
        <p:nvSpPr>
          <p:cNvPr id="209" name="Görüntü"/>
          <p:cNvSpPr>
            <a:spLocks noGrp="1"/>
          </p:cNvSpPr>
          <p:nvPr>
            <p:ph type="pic" sz="quarter" idx="24"/>
          </p:nvPr>
        </p:nvSpPr>
        <p:spPr>
          <a:xfrm>
            <a:off x="8126154" y="7564405"/>
            <a:ext cx="4481487" cy="4481475"/>
          </a:xfrm>
          <a:prstGeom prst="rect">
            <a:avLst/>
          </a:prstGeom>
          <a:ln w="12700"/>
        </p:spPr>
        <p:txBody>
          <a:bodyPr tIns="45719" bIns="45719"/>
          <a:lstStyle/>
          <a:p>
            <a:endParaRPr/>
          </a:p>
        </p:txBody>
      </p:sp>
      <p:sp>
        <p:nvSpPr>
          <p:cNvPr id="210"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0_Custom Layout">
    <p:spTree>
      <p:nvGrpSpPr>
        <p:cNvPr id="1" name=""/>
        <p:cNvGrpSpPr/>
        <p:nvPr/>
      </p:nvGrpSpPr>
      <p:grpSpPr>
        <a:xfrm>
          <a:off x="0" y="0"/>
          <a:ext cx="0" cy="0"/>
          <a:chOff x="0" y="0"/>
          <a:chExt cx="0" cy="0"/>
        </a:xfrm>
      </p:grpSpPr>
      <p:sp>
        <p:nvSpPr>
          <p:cNvPr id="217" name="Görüntü"/>
          <p:cNvSpPr>
            <a:spLocks noGrp="1"/>
          </p:cNvSpPr>
          <p:nvPr>
            <p:ph type="pic" sz="half" idx="21"/>
          </p:nvPr>
        </p:nvSpPr>
        <p:spPr>
          <a:xfrm>
            <a:off x="2625864" y="2011811"/>
            <a:ext cx="9740308" cy="9740294"/>
          </a:xfrm>
          <a:prstGeom prst="rect">
            <a:avLst/>
          </a:prstGeom>
          <a:ln w="12700"/>
        </p:spPr>
        <p:txBody>
          <a:bodyPr tIns="45719" bIns="45719"/>
          <a:lstStyle/>
          <a:p>
            <a:endParaRPr/>
          </a:p>
        </p:txBody>
      </p:sp>
      <p:sp>
        <p:nvSpPr>
          <p:cNvPr id="218"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1_Custom Layout">
    <p:spTree>
      <p:nvGrpSpPr>
        <p:cNvPr id="1" name=""/>
        <p:cNvGrpSpPr/>
        <p:nvPr/>
      </p:nvGrpSpPr>
      <p:grpSpPr>
        <a:xfrm>
          <a:off x="0" y="0"/>
          <a:ext cx="0" cy="0"/>
          <a:chOff x="0" y="0"/>
          <a:chExt cx="0" cy="0"/>
        </a:xfrm>
      </p:grpSpPr>
      <p:sp>
        <p:nvSpPr>
          <p:cNvPr id="225" name="Şekil"/>
          <p:cNvSpPr/>
          <p:nvPr/>
        </p:nvSpPr>
        <p:spPr>
          <a:xfrm rot="1172314">
            <a:off x="8398657" y="-1765203"/>
            <a:ext cx="7586679" cy="1724640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8228"/>
                </a:lnTo>
                <a:lnTo>
                  <a:pt x="0" y="21600"/>
                </a:lnTo>
                <a:lnTo>
                  <a:pt x="0" y="3372"/>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226" name="Görüntü"/>
          <p:cNvSpPr>
            <a:spLocks noGrp="1"/>
          </p:cNvSpPr>
          <p:nvPr>
            <p:ph type="pic" sz="quarter" idx="21"/>
          </p:nvPr>
        </p:nvSpPr>
        <p:spPr>
          <a:xfrm>
            <a:off x="7924800" y="4968240"/>
            <a:ext cx="8534400" cy="5455921"/>
          </a:xfrm>
          <a:prstGeom prst="rect">
            <a:avLst/>
          </a:prstGeom>
          <a:ln w="12700"/>
        </p:spPr>
        <p:txBody>
          <a:bodyPr tIns="45719" bIns="45719"/>
          <a:lstStyle/>
          <a:p>
            <a:endParaRPr/>
          </a:p>
        </p:txBody>
      </p:sp>
      <p:sp>
        <p:nvSpPr>
          <p:cNvPr id="227"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12_Custom Layout">
    <p:spTree>
      <p:nvGrpSpPr>
        <p:cNvPr id="1" name=""/>
        <p:cNvGrpSpPr/>
        <p:nvPr/>
      </p:nvGrpSpPr>
      <p:grpSpPr>
        <a:xfrm>
          <a:off x="0" y="0"/>
          <a:ext cx="0" cy="0"/>
          <a:chOff x="0" y="0"/>
          <a:chExt cx="0" cy="0"/>
        </a:xfrm>
      </p:grpSpPr>
      <p:sp>
        <p:nvSpPr>
          <p:cNvPr id="234" name="Görüntü"/>
          <p:cNvSpPr>
            <a:spLocks noGrp="1"/>
          </p:cNvSpPr>
          <p:nvPr>
            <p:ph type="pic" sz="quarter" idx="21"/>
          </p:nvPr>
        </p:nvSpPr>
        <p:spPr>
          <a:xfrm>
            <a:off x="12627427" y="2873828"/>
            <a:ext cx="8264073" cy="4789714"/>
          </a:xfrm>
          <a:prstGeom prst="rect">
            <a:avLst/>
          </a:prstGeom>
          <a:ln w="12700"/>
        </p:spPr>
        <p:txBody>
          <a:bodyPr tIns="45719" bIns="45719"/>
          <a:lstStyle/>
          <a:p>
            <a:endParaRPr/>
          </a:p>
        </p:txBody>
      </p:sp>
      <p:sp>
        <p:nvSpPr>
          <p:cNvPr id="235"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242" name="Şekil"/>
          <p:cNvSpPr/>
          <p:nvPr/>
        </p:nvSpPr>
        <p:spPr>
          <a:xfrm rot="11972314">
            <a:off x="-1778119" y="-2588836"/>
            <a:ext cx="12549835" cy="17379825"/>
          </a:xfrm>
          <a:custGeom>
            <a:avLst/>
            <a:gdLst/>
            <a:ahLst/>
            <a:cxnLst>
              <a:cxn ang="0">
                <a:pos x="wd2" y="hd2"/>
              </a:cxn>
              <a:cxn ang="5400000">
                <a:pos x="wd2" y="hd2"/>
              </a:cxn>
              <a:cxn ang="10800000">
                <a:pos x="wd2" y="hd2"/>
              </a:cxn>
              <a:cxn ang="16200000">
                <a:pos x="wd2" y="hd2"/>
              </a:cxn>
            </a:cxnLst>
            <a:rect l="0" t="0" r="r" b="b"/>
            <a:pathLst>
              <a:path w="21600" h="21600" extrusionOk="0">
                <a:moveTo>
                  <a:pt x="21600" y="16065"/>
                </a:moveTo>
                <a:lnTo>
                  <a:pt x="0" y="21600"/>
                </a:lnTo>
                <a:lnTo>
                  <a:pt x="0" y="3512"/>
                </a:lnTo>
                <a:lnTo>
                  <a:pt x="13705" y="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243" name="Görüntü"/>
          <p:cNvSpPr>
            <a:spLocks noGrp="1"/>
          </p:cNvSpPr>
          <p:nvPr>
            <p:ph type="pic" sz="quarter" idx="21"/>
          </p:nvPr>
        </p:nvSpPr>
        <p:spPr>
          <a:xfrm>
            <a:off x="8401052" y="3403601"/>
            <a:ext cx="5314951" cy="7014800"/>
          </a:xfrm>
          <a:prstGeom prst="rect">
            <a:avLst/>
          </a:prstGeom>
          <a:ln w="12700"/>
        </p:spPr>
        <p:txBody>
          <a:bodyPr tIns="45719" bIns="45719"/>
          <a:lstStyle/>
          <a:p>
            <a:endParaRPr/>
          </a:p>
        </p:txBody>
      </p:sp>
      <p:sp>
        <p:nvSpPr>
          <p:cNvPr id="244"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14_Custom Layout">
    <p:spTree>
      <p:nvGrpSpPr>
        <p:cNvPr id="1" name=""/>
        <p:cNvGrpSpPr/>
        <p:nvPr/>
      </p:nvGrpSpPr>
      <p:grpSpPr>
        <a:xfrm>
          <a:off x="0" y="0"/>
          <a:ext cx="0" cy="0"/>
          <a:chOff x="0" y="0"/>
          <a:chExt cx="0" cy="0"/>
        </a:xfrm>
      </p:grpSpPr>
      <p:sp>
        <p:nvSpPr>
          <p:cNvPr id="251" name="Şekil"/>
          <p:cNvSpPr/>
          <p:nvPr/>
        </p:nvSpPr>
        <p:spPr>
          <a:xfrm rot="1172314">
            <a:off x="15164875" y="-1429306"/>
            <a:ext cx="5471257" cy="16536326"/>
          </a:xfrm>
          <a:custGeom>
            <a:avLst/>
            <a:gdLst/>
            <a:ahLst/>
            <a:cxnLst>
              <a:cxn ang="0">
                <a:pos x="wd2" y="hd2"/>
              </a:cxn>
              <a:cxn ang="5400000">
                <a:pos x="wd2" y="hd2"/>
              </a:cxn>
              <a:cxn ang="10800000">
                <a:pos x="wd2" y="hd2"/>
              </a:cxn>
              <a:cxn ang="16200000">
                <a:pos x="wd2" y="hd2"/>
              </a:cxn>
            </a:cxnLst>
            <a:rect l="0" t="0" r="r" b="b"/>
            <a:pathLst>
              <a:path w="21600" h="21600" extrusionOk="0">
                <a:moveTo>
                  <a:pt x="0" y="2536"/>
                </a:moveTo>
                <a:lnTo>
                  <a:pt x="21600" y="0"/>
                </a:lnTo>
                <a:lnTo>
                  <a:pt x="21600" y="19064"/>
                </a:lnTo>
                <a:lnTo>
                  <a:pt x="0" y="21600"/>
                </a:lnTo>
                <a:close/>
              </a:path>
            </a:pathLst>
          </a:custGeom>
          <a:solidFill>
            <a:srgbClr val="C9F1FF"/>
          </a:solidFill>
          <a:ln w="12700">
            <a:miter lim="400000"/>
          </a:ln>
        </p:spPr>
        <p:txBody>
          <a:bodyPr tIns="91439" bIns="91439" anchor="ctr"/>
          <a:lstStyle/>
          <a:p>
            <a:pPr algn="ctr">
              <a:defRPr>
                <a:solidFill>
                  <a:srgbClr val="FFFFFF"/>
                </a:solidFill>
              </a:defRPr>
            </a:pPr>
            <a:endParaRPr/>
          </a:p>
        </p:txBody>
      </p:sp>
      <p:sp>
        <p:nvSpPr>
          <p:cNvPr id="252" name="Görüntü"/>
          <p:cNvSpPr>
            <a:spLocks noGrp="1"/>
          </p:cNvSpPr>
          <p:nvPr>
            <p:ph type="pic" sz="quarter" idx="21"/>
          </p:nvPr>
        </p:nvSpPr>
        <p:spPr>
          <a:xfrm>
            <a:off x="15823415" y="2597151"/>
            <a:ext cx="4033037" cy="8674581"/>
          </a:xfrm>
          <a:prstGeom prst="rect">
            <a:avLst/>
          </a:prstGeom>
          <a:ln w="12700"/>
        </p:spPr>
        <p:txBody>
          <a:bodyPr tIns="45719" bIns="45719"/>
          <a:lstStyle/>
          <a:p>
            <a:endParaRPr/>
          </a:p>
        </p:txBody>
      </p:sp>
      <p:sp>
        <p:nvSpPr>
          <p:cNvPr id="253" name="Slayt Numarası"/>
          <p:cNvSpPr txBox="1">
            <a:spLocks noGrp="1"/>
          </p:cNvSpPr>
          <p:nvPr>
            <p:ph type="sldNum" sz="quarter" idx="2"/>
          </p:nvPr>
        </p:nvSpPr>
        <p:spPr>
          <a:xfrm>
            <a:off x="11785600" y="12344400"/>
            <a:ext cx="5689600" cy="73660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ayt Numarası"/>
          <p:cNvSpPr txBox="1">
            <a:spLocks noGrp="1"/>
          </p:cNvSpPr>
          <p:nvPr>
            <p:ph type="sldNum" sz="quarter" idx="2"/>
          </p:nvPr>
        </p:nvSpPr>
        <p:spPr>
          <a:xfrm>
            <a:off x="17673546" y="12344400"/>
            <a:ext cx="5689601" cy="736601"/>
          </a:xfrm>
          <a:prstGeom prst="rect">
            <a:avLst/>
          </a:prstGeom>
          <a:ln w="25400">
            <a:miter lim="400000"/>
          </a:ln>
        </p:spPr>
        <p:txBody>
          <a:bodyPr wrap="none" tIns="91439" bIns="91439" anchor="ctr">
            <a:spAutoFit/>
          </a:bodyPr>
          <a:lstStyle>
            <a:lvl1pPr algn="r">
              <a:defRPr sz="2400"/>
            </a:lvl1pPr>
          </a:lstStyle>
          <a:p>
            <a:fld id="{86CB4B4D-7CA3-9044-876B-883B54F8677D}" type="slidenum">
              <a:t>‹#›</a:t>
            </a:fld>
            <a:endParaRPr/>
          </a:p>
        </p:txBody>
      </p:sp>
      <p:sp>
        <p:nvSpPr>
          <p:cNvPr id="3" name="Başlık Metni"/>
          <p:cNvSpPr txBox="1">
            <a:spLocks noGrp="1"/>
          </p:cNvSpPr>
          <p:nvPr>
            <p:ph type="title"/>
          </p:nvPr>
        </p:nvSpPr>
        <p:spPr>
          <a:xfrm>
            <a:off x="1219200" y="184149"/>
            <a:ext cx="21945600" cy="301625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lstStyle/>
          <a:p>
            <a:r>
              <a:t>Başlık Metni</a:t>
            </a:r>
          </a:p>
        </p:txBody>
      </p:sp>
      <p:sp>
        <p:nvSpPr>
          <p:cNvPr id="4" name="Gövde Düzeyi Bir…"/>
          <p:cNvSpPr txBox="1">
            <a:spLocks noGrp="1"/>
          </p:cNvSpPr>
          <p:nvPr>
            <p:ph type="body" idx="1"/>
          </p:nvPr>
        </p:nvSpPr>
        <p:spPr>
          <a:xfrm>
            <a:off x="1219200" y="3200400"/>
            <a:ext cx="21945600" cy="1051560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lstStyle/>
          <a:p>
            <a:r>
              <a:t>Gövde Düzeyi Bir</a:t>
            </a:r>
          </a:p>
          <a:p>
            <a:pPr lvl="1"/>
            <a:r>
              <a:t>Gövde Düzeyi İki</a:t>
            </a:r>
          </a:p>
          <a:p>
            <a:pPr lvl="2"/>
            <a:r>
              <a:t>Gövde Düzeyi Üç</a:t>
            </a:r>
          </a:p>
          <a:p>
            <a:pPr lvl="3"/>
            <a:r>
              <a:t>Gövde Düzeyi Dört</a:t>
            </a:r>
          </a:p>
          <a:p>
            <a:pPr lvl="4"/>
            <a:r>
              <a:t>Gövde Düzeyi Beş</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ransition spd="med"/>
  <p:txStyles>
    <p:titleStyle>
      <a:lvl1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1pPr>
      <a:lvl2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2pPr>
      <a:lvl3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3pPr>
      <a:lvl4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4pPr>
      <a:lvl5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5pPr>
      <a:lvl6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6pPr>
      <a:lvl7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7pPr>
      <a:lvl8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8pPr>
      <a:lvl9pPr marL="0" marR="0" indent="0" algn="l" defTabSz="1828800" rtl="0" latinLnBrk="0">
        <a:lnSpc>
          <a:spcPct val="90000"/>
        </a:lnSpc>
        <a:spcBef>
          <a:spcPts val="0"/>
        </a:spcBef>
        <a:spcAft>
          <a:spcPts val="0"/>
        </a:spcAft>
        <a:buClrTx/>
        <a:buSzTx/>
        <a:buFontTx/>
        <a:buNone/>
        <a:tabLst/>
        <a:defRPr sz="8800" b="0" i="0" u="none" strike="noStrike" cap="none" spc="0" baseline="0">
          <a:solidFill>
            <a:srgbClr val="2B2B2B"/>
          </a:solidFill>
          <a:uFillTx/>
          <a:latin typeface="Montserrat Regular"/>
          <a:ea typeface="Montserrat Regular"/>
          <a:cs typeface="Montserrat Regular"/>
          <a:sym typeface="Montserrat Regular"/>
        </a:defRPr>
      </a:lvl9pPr>
    </p:titleStyle>
    <p:body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2B2B2B"/>
          </a:solidFill>
          <a:uFillTx/>
          <a:latin typeface="+mj-lt"/>
          <a:ea typeface="+mj-ea"/>
          <a:cs typeface="+mj-cs"/>
          <a:sym typeface="Roboto Regular"/>
        </a:defRPr>
      </a:lvl9pPr>
    </p:bodyStyle>
    <p:otherStyle>
      <a:lvl1pPr marL="0" marR="0" indent="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1pPr>
      <a:lvl2pPr marL="0" marR="0" indent="4572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2pPr>
      <a:lvl3pPr marL="0" marR="0" indent="9144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3pPr>
      <a:lvl4pPr marL="0" marR="0" indent="13716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4pPr>
      <a:lvl5pPr marL="0" marR="0" indent="18288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5pPr>
      <a:lvl6pPr marL="0" marR="0" indent="22860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6pPr>
      <a:lvl7pPr marL="0" marR="0" indent="27432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7pPr>
      <a:lvl8pPr marL="0" marR="0" indent="32004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8pPr>
      <a:lvl9pPr marL="0" marR="0" indent="3657600" algn="r" defTabSz="18288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62" name="Sunum Adı"/>
          <p:cNvSpPr txBox="1"/>
          <p:nvPr/>
        </p:nvSpPr>
        <p:spPr>
          <a:xfrm>
            <a:off x="4835785" y="5635995"/>
            <a:ext cx="14712429" cy="241554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5000">
                <a:solidFill>
                  <a:srgbClr val="223166"/>
                </a:solidFill>
                <a:latin typeface="Montserrat Regular"/>
                <a:ea typeface="Montserrat Regular"/>
                <a:cs typeface="Montserrat Regular"/>
                <a:sym typeface="Montserrat Regular"/>
              </a:defRPr>
            </a:lvl1pPr>
          </a:lstStyle>
          <a:p>
            <a:r>
              <a:t>Sunum Adı</a:t>
            </a:r>
          </a:p>
        </p:txBody>
      </p:sp>
      <p:grpSp>
        <p:nvGrpSpPr>
          <p:cNvPr id="265" name="Grup"/>
          <p:cNvGrpSpPr/>
          <p:nvPr/>
        </p:nvGrpSpPr>
        <p:grpSpPr>
          <a:xfrm>
            <a:off x="6825383" y="11675109"/>
            <a:ext cx="10733234" cy="1024891"/>
            <a:chOff x="0" y="0"/>
            <a:chExt cx="10733233" cy="1024889"/>
          </a:xfrm>
        </p:grpSpPr>
        <p:sp>
          <p:nvSpPr>
            <p:cNvPr id="263" name="Dikdörtgen"/>
            <p:cNvSpPr/>
            <p:nvPr/>
          </p:nvSpPr>
          <p:spPr>
            <a:xfrm>
              <a:off x="0" y="0"/>
              <a:ext cx="10733234" cy="1024890"/>
            </a:xfrm>
            <a:prstGeom prst="rect">
              <a:avLst/>
            </a:prstGeom>
            <a:solidFill>
              <a:srgbClr val="2E3A6A"/>
            </a:solidFill>
            <a:ln w="3175" cap="flat">
              <a:solidFill>
                <a:srgbClr val="53677A"/>
              </a:solidFill>
              <a:prstDash val="solid"/>
              <a:miter lim="800000"/>
            </a:ln>
            <a:effectLst/>
          </p:spPr>
          <p:txBody>
            <a:bodyPr wrap="square" lIns="91439" tIns="91439" rIns="91439" bIns="91439" numCol="1" anchor="ctr">
              <a:noAutofit/>
            </a:bodyPr>
            <a:lstStyle/>
            <a:p>
              <a:pPr>
                <a:defRPr>
                  <a:solidFill>
                    <a:srgbClr val="FFFFFF"/>
                  </a:solidFill>
                  <a:latin typeface="Lato Regular"/>
                  <a:ea typeface="Lato Regular"/>
                  <a:cs typeface="Lato Regular"/>
                  <a:sym typeface="Lato Regular"/>
                </a:defRPr>
              </a:pPr>
              <a:endParaRPr/>
            </a:p>
          </p:txBody>
        </p:sp>
        <p:pic>
          <p:nvPicPr>
            <p:cNvPr id="264" name="Görüntü" descr="Görüntü"/>
            <p:cNvPicPr>
              <a:picLocks noChangeAspect="1"/>
            </p:cNvPicPr>
            <p:nvPr/>
          </p:nvPicPr>
          <p:blipFill>
            <a:blip r:embed="rId3">
              <a:extLst/>
            </a:blip>
            <a:stretch>
              <a:fillRect/>
            </a:stretch>
          </p:blipFill>
          <p:spPr>
            <a:xfrm>
              <a:off x="443103" y="343761"/>
              <a:ext cx="9847027" cy="337367"/>
            </a:xfrm>
            <a:prstGeom prst="rect">
              <a:avLst/>
            </a:prstGeom>
            <a:ln w="12700" cap="flat">
              <a:noFill/>
              <a:miter lim="400000"/>
            </a:ln>
            <a:effectLst/>
          </p:spPr>
        </p:pic>
      </p:grpSp>
      <p:sp>
        <p:nvSpPr>
          <p:cNvPr id="266" name="Konu Adı"/>
          <p:cNvSpPr txBox="1"/>
          <p:nvPr/>
        </p:nvSpPr>
        <p:spPr>
          <a:xfrm>
            <a:off x="5805091" y="8151021"/>
            <a:ext cx="12773819" cy="118364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7000">
                <a:solidFill>
                  <a:srgbClr val="223166"/>
                </a:solidFill>
                <a:latin typeface="Montserrat Regular"/>
                <a:ea typeface="Montserrat Regular"/>
                <a:cs typeface="Montserrat Regular"/>
                <a:sym typeface="Montserrat Regular"/>
              </a:defRPr>
            </a:lvl1pPr>
          </a:lstStyle>
          <a:p>
            <a:r>
              <a:t>Konu Adı</a:t>
            </a:r>
          </a:p>
        </p:txBody>
      </p:sp>
      <p:grpSp>
        <p:nvGrpSpPr>
          <p:cNvPr id="269" name="Grup"/>
          <p:cNvGrpSpPr/>
          <p:nvPr/>
        </p:nvGrpSpPr>
        <p:grpSpPr>
          <a:xfrm>
            <a:off x="5805090" y="795079"/>
            <a:ext cx="12773820" cy="2500469"/>
            <a:chOff x="0" y="0"/>
            <a:chExt cx="12773818" cy="2500467"/>
          </a:xfrm>
        </p:grpSpPr>
        <p:pic>
          <p:nvPicPr>
            <p:cNvPr id="267" name="Görüntü" descr="Görüntü"/>
            <p:cNvPicPr>
              <a:picLocks noChangeAspect="1"/>
            </p:cNvPicPr>
            <p:nvPr/>
          </p:nvPicPr>
          <p:blipFill>
            <a:blip r:embed="rId4">
              <a:extLst/>
            </a:blip>
            <a:stretch>
              <a:fillRect/>
            </a:stretch>
          </p:blipFill>
          <p:spPr>
            <a:xfrm>
              <a:off x="0" y="0"/>
              <a:ext cx="12773819" cy="2266900"/>
            </a:xfrm>
            <a:prstGeom prst="rect">
              <a:avLst/>
            </a:prstGeom>
            <a:ln w="12700" cap="flat">
              <a:noFill/>
              <a:miter lim="400000"/>
            </a:ln>
            <a:effectLst/>
          </p:spPr>
        </p:pic>
        <p:pic>
          <p:nvPicPr>
            <p:cNvPr id="268" name="Görüntü" descr="Görüntü"/>
            <p:cNvPicPr>
              <a:picLocks noChangeAspect="1"/>
            </p:cNvPicPr>
            <p:nvPr/>
          </p:nvPicPr>
          <p:blipFill>
            <a:blip r:embed="rId5">
              <a:extLst/>
            </a:blip>
            <a:stretch>
              <a:fillRect/>
            </a:stretch>
          </p:blipFill>
          <p:spPr>
            <a:xfrm>
              <a:off x="8696794" y="1790860"/>
              <a:ext cx="4042306" cy="709608"/>
            </a:xfrm>
            <a:prstGeom prst="rect">
              <a:avLst/>
            </a:prstGeom>
            <a:ln w="12700" cap="flat">
              <a:noFill/>
              <a:miter lim="400000"/>
            </a:ln>
            <a:effectLst/>
          </p:spPr>
        </p:pic>
      </p:grpSp>
      <p:sp>
        <p:nvSpPr>
          <p:cNvPr id="270" name="2021"/>
          <p:cNvSpPr txBox="1"/>
          <p:nvPr/>
        </p:nvSpPr>
        <p:spPr>
          <a:xfrm>
            <a:off x="5805091" y="9434148"/>
            <a:ext cx="12773819" cy="118364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7000">
                <a:solidFill>
                  <a:srgbClr val="223166"/>
                </a:solidFill>
                <a:latin typeface="Montserrat Regular"/>
                <a:ea typeface="Montserrat Regular"/>
                <a:cs typeface="Montserrat Regular"/>
                <a:sym typeface="Montserrat Regular"/>
              </a:defRPr>
            </a:lvl1pPr>
          </a:lstStyle>
          <a:p>
            <a:r>
              <a:rPr dirty="0" smtClean="0"/>
              <a:t>202</a:t>
            </a:r>
            <a:r>
              <a:rPr lang="tr-TR" dirty="0" smtClean="0"/>
              <a:t>3</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fade/>
      </p:transition>
    </mc:Choice>
    <mc:Fallback xmlns="" xmlns:m="http://schemas.openxmlformats.org/officeDocument/2006/math" xmlns:a14="http://schemas.microsoft.com/office/drawing/2010/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274" name="Görüntü" descr="Görüntü"/>
          <p:cNvPicPr>
            <a:picLocks noChangeAspect="1"/>
          </p:cNvPicPr>
          <p:nvPr/>
        </p:nvPicPr>
        <p:blipFill>
          <a:blip r:embed="rId2">
            <a:extLst/>
          </a:blip>
          <a:stretch>
            <a:fillRect/>
          </a:stretch>
        </p:blipFill>
        <p:spPr>
          <a:xfrm>
            <a:off x="6142778" y="12993175"/>
            <a:ext cx="9931972" cy="340277"/>
          </a:xfrm>
          <a:prstGeom prst="rect">
            <a:avLst/>
          </a:prstGeom>
          <a:ln w="12700">
            <a:miter lim="400000"/>
          </a:ln>
        </p:spPr>
      </p:pic>
      <p:pic>
        <p:nvPicPr>
          <p:cNvPr id="275" name="Görüntü" descr="Görüntü"/>
          <p:cNvPicPr>
            <a:picLocks noChangeAspect="1"/>
          </p:cNvPicPr>
          <p:nvPr/>
        </p:nvPicPr>
        <p:blipFill>
          <a:blip r:embed="rId3">
            <a:extLst/>
          </a:blip>
          <a:stretch>
            <a:fillRect/>
          </a:stretch>
        </p:blipFill>
        <p:spPr>
          <a:xfrm>
            <a:off x="1196115" y="1221887"/>
            <a:ext cx="8968575" cy="1591604"/>
          </a:xfrm>
          <a:prstGeom prst="rect">
            <a:avLst/>
          </a:prstGeom>
          <a:ln w="12700">
            <a:miter lim="400000"/>
          </a:ln>
        </p:spPr>
      </p:pic>
      <p:pic>
        <p:nvPicPr>
          <p:cNvPr id="276" name="Görüntü" descr="Görüntü"/>
          <p:cNvPicPr>
            <a:picLocks noChangeAspect="1"/>
          </p:cNvPicPr>
          <p:nvPr/>
        </p:nvPicPr>
        <p:blipFill>
          <a:blip r:embed="rId4">
            <a:extLst/>
          </a:blip>
          <a:stretch>
            <a:fillRect/>
          </a:stretch>
        </p:blipFill>
        <p:spPr>
          <a:xfrm>
            <a:off x="7236636" y="2454712"/>
            <a:ext cx="2870593" cy="503920"/>
          </a:xfrm>
          <a:prstGeom prst="rect">
            <a:avLst/>
          </a:prstGeom>
          <a:ln w="12700">
            <a:miter lim="400000"/>
          </a:ln>
        </p:spPr>
      </p:pic>
      <p:grpSp>
        <p:nvGrpSpPr>
          <p:cNvPr id="279" name="Grup"/>
          <p:cNvGrpSpPr/>
          <p:nvPr/>
        </p:nvGrpSpPr>
        <p:grpSpPr>
          <a:xfrm>
            <a:off x="2340180" y="4902286"/>
            <a:ext cx="3627444" cy="3627444"/>
            <a:chOff x="0" y="0"/>
            <a:chExt cx="3627442" cy="3627442"/>
          </a:xfrm>
        </p:grpSpPr>
        <p:sp>
          <p:nvSpPr>
            <p:cNvPr id="277" name="Yuvarlatılmış Dikdörtgen"/>
            <p:cNvSpPr/>
            <p:nvPr/>
          </p:nvSpPr>
          <p:spPr>
            <a:xfrm>
              <a:off x="0" y="0"/>
              <a:ext cx="3627443" cy="3627443"/>
            </a:xfrm>
            <a:prstGeom prst="roundRect">
              <a:avLst>
                <a:gd name="adj" fmla="val 15000"/>
              </a:avLst>
            </a:prstGeom>
            <a:solidFill>
              <a:srgbClr val="44BDDD"/>
            </a:solidFill>
            <a:ln w="12700" cap="flat">
              <a:noFill/>
              <a:miter lim="400000"/>
            </a:ln>
            <a:effectLst/>
          </p:spPr>
          <p:txBody>
            <a:bodyPr wrap="square" lIns="91439" tIns="91439" rIns="91439" bIns="91439" numCol="1" anchor="ctr">
              <a:noAutofit/>
            </a:bodyPr>
            <a:lstStyle/>
            <a:p>
              <a:endParaRPr/>
            </a:p>
          </p:txBody>
        </p:sp>
        <p:pic>
          <p:nvPicPr>
            <p:cNvPr id="278" name="Görüntü" descr="Görüntü"/>
            <p:cNvPicPr>
              <a:picLocks/>
            </p:cNvPicPr>
            <p:nvPr/>
          </p:nvPicPr>
          <p:blipFill>
            <a:blip r:embed="rId5">
              <a:extLst/>
            </a:blip>
            <a:stretch>
              <a:fillRect/>
            </a:stretch>
          </p:blipFill>
          <p:spPr>
            <a:xfrm>
              <a:off x="878496" y="878586"/>
              <a:ext cx="1870451" cy="1870271"/>
            </a:xfrm>
            <a:prstGeom prst="rect">
              <a:avLst/>
            </a:prstGeom>
            <a:ln w="12700" cap="flat">
              <a:noFill/>
              <a:miter lim="400000"/>
            </a:ln>
            <a:effectLst/>
          </p:spPr>
        </p:pic>
      </p:grpSp>
      <p:grpSp>
        <p:nvGrpSpPr>
          <p:cNvPr id="282" name="Grup"/>
          <p:cNvGrpSpPr/>
          <p:nvPr/>
        </p:nvGrpSpPr>
        <p:grpSpPr>
          <a:xfrm>
            <a:off x="6100693" y="4902286"/>
            <a:ext cx="3627444" cy="3627444"/>
            <a:chOff x="0" y="0"/>
            <a:chExt cx="3627442" cy="3627442"/>
          </a:xfrm>
        </p:grpSpPr>
        <p:sp>
          <p:nvSpPr>
            <p:cNvPr id="280" name="Yuvarlatılmış Dikdörtgen"/>
            <p:cNvSpPr/>
            <p:nvPr/>
          </p:nvSpPr>
          <p:spPr>
            <a:xfrm>
              <a:off x="0" y="0"/>
              <a:ext cx="3627443" cy="3627443"/>
            </a:xfrm>
            <a:prstGeom prst="roundRect">
              <a:avLst>
                <a:gd name="adj" fmla="val 15000"/>
              </a:avLst>
            </a:prstGeom>
            <a:solidFill>
              <a:srgbClr val="D43540"/>
            </a:solidFill>
            <a:ln w="12700" cap="flat">
              <a:noFill/>
              <a:miter lim="400000"/>
            </a:ln>
            <a:effectLst/>
          </p:spPr>
          <p:txBody>
            <a:bodyPr wrap="square" lIns="91439" tIns="91439" rIns="91439" bIns="91439" numCol="1" anchor="ctr">
              <a:noAutofit/>
            </a:bodyPr>
            <a:lstStyle/>
            <a:p>
              <a:endParaRPr/>
            </a:p>
          </p:txBody>
        </p:sp>
        <p:pic>
          <p:nvPicPr>
            <p:cNvPr id="281" name="Görüntü" descr="Görüntü"/>
            <p:cNvPicPr>
              <a:picLocks/>
            </p:cNvPicPr>
            <p:nvPr/>
          </p:nvPicPr>
          <p:blipFill>
            <a:blip r:embed="rId6">
              <a:extLst/>
            </a:blip>
            <a:stretch>
              <a:fillRect/>
            </a:stretch>
          </p:blipFill>
          <p:spPr>
            <a:xfrm>
              <a:off x="878601" y="878586"/>
              <a:ext cx="1870241" cy="1870271"/>
            </a:xfrm>
            <a:prstGeom prst="rect">
              <a:avLst/>
            </a:prstGeom>
            <a:ln w="12700" cap="flat">
              <a:noFill/>
              <a:miter lim="400000"/>
            </a:ln>
            <a:effectLst/>
          </p:spPr>
        </p:pic>
      </p:grpSp>
      <p:grpSp>
        <p:nvGrpSpPr>
          <p:cNvPr id="285" name="Grup"/>
          <p:cNvGrpSpPr/>
          <p:nvPr/>
        </p:nvGrpSpPr>
        <p:grpSpPr>
          <a:xfrm>
            <a:off x="9861205" y="4902286"/>
            <a:ext cx="3627444" cy="3627444"/>
            <a:chOff x="0" y="0"/>
            <a:chExt cx="3627442" cy="3627442"/>
          </a:xfrm>
        </p:grpSpPr>
        <p:sp>
          <p:nvSpPr>
            <p:cNvPr id="283" name="Yuvarlatılmış Dikdörtgen"/>
            <p:cNvSpPr/>
            <p:nvPr/>
          </p:nvSpPr>
          <p:spPr>
            <a:xfrm>
              <a:off x="0" y="0"/>
              <a:ext cx="3627443" cy="3627443"/>
            </a:xfrm>
            <a:prstGeom prst="roundRect">
              <a:avLst>
                <a:gd name="adj" fmla="val 15000"/>
              </a:avLst>
            </a:prstGeom>
            <a:solidFill>
              <a:srgbClr val="1DA2A9"/>
            </a:solidFill>
            <a:ln w="12700" cap="flat">
              <a:noFill/>
              <a:miter lim="400000"/>
            </a:ln>
            <a:effectLst/>
          </p:spPr>
          <p:txBody>
            <a:bodyPr wrap="square" lIns="91439" tIns="91439" rIns="91439" bIns="91439" numCol="1" anchor="ctr">
              <a:noAutofit/>
            </a:bodyPr>
            <a:lstStyle/>
            <a:p>
              <a:endParaRPr/>
            </a:p>
          </p:txBody>
        </p:sp>
        <p:pic>
          <p:nvPicPr>
            <p:cNvPr id="284" name="Görüntü" descr="Görüntü"/>
            <p:cNvPicPr>
              <a:picLocks/>
            </p:cNvPicPr>
            <p:nvPr/>
          </p:nvPicPr>
          <p:blipFill>
            <a:blip r:embed="rId7">
              <a:extLst/>
            </a:blip>
            <a:stretch>
              <a:fillRect/>
            </a:stretch>
          </p:blipFill>
          <p:spPr>
            <a:xfrm>
              <a:off x="878591" y="878586"/>
              <a:ext cx="1870262" cy="1870271"/>
            </a:xfrm>
            <a:prstGeom prst="rect">
              <a:avLst/>
            </a:prstGeom>
            <a:ln w="12700" cap="flat">
              <a:noFill/>
              <a:miter lim="400000"/>
            </a:ln>
            <a:effectLst/>
          </p:spPr>
        </p:pic>
      </p:grpSp>
      <p:grpSp>
        <p:nvGrpSpPr>
          <p:cNvPr id="288" name="Grup"/>
          <p:cNvGrpSpPr/>
          <p:nvPr/>
        </p:nvGrpSpPr>
        <p:grpSpPr>
          <a:xfrm>
            <a:off x="13621718" y="4902286"/>
            <a:ext cx="3627444" cy="3627444"/>
            <a:chOff x="0" y="0"/>
            <a:chExt cx="3627442" cy="3627442"/>
          </a:xfrm>
        </p:grpSpPr>
        <p:sp>
          <p:nvSpPr>
            <p:cNvPr id="286" name="Yuvarlatılmış Dikdörtgen"/>
            <p:cNvSpPr/>
            <p:nvPr/>
          </p:nvSpPr>
          <p:spPr>
            <a:xfrm>
              <a:off x="0" y="0"/>
              <a:ext cx="3627443" cy="3627443"/>
            </a:xfrm>
            <a:prstGeom prst="roundRect">
              <a:avLst>
                <a:gd name="adj" fmla="val 15000"/>
              </a:avLst>
            </a:prstGeom>
            <a:solidFill>
              <a:srgbClr val="E5992E"/>
            </a:solidFill>
            <a:ln w="12700" cap="flat">
              <a:noFill/>
              <a:miter lim="400000"/>
            </a:ln>
            <a:effectLst/>
          </p:spPr>
          <p:txBody>
            <a:bodyPr wrap="square" lIns="91439" tIns="91439" rIns="91439" bIns="91439" numCol="1" anchor="ctr">
              <a:noAutofit/>
            </a:bodyPr>
            <a:lstStyle/>
            <a:p>
              <a:endParaRPr/>
            </a:p>
          </p:txBody>
        </p:sp>
        <p:pic>
          <p:nvPicPr>
            <p:cNvPr id="287" name="Görüntü" descr="Görüntü"/>
            <p:cNvPicPr>
              <a:picLocks/>
            </p:cNvPicPr>
            <p:nvPr/>
          </p:nvPicPr>
          <p:blipFill>
            <a:blip r:embed="rId8">
              <a:extLst/>
            </a:blip>
            <a:stretch>
              <a:fillRect/>
            </a:stretch>
          </p:blipFill>
          <p:spPr>
            <a:xfrm>
              <a:off x="980196" y="878586"/>
              <a:ext cx="1667051" cy="1870271"/>
            </a:xfrm>
            <a:prstGeom prst="rect">
              <a:avLst/>
            </a:prstGeom>
            <a:ln w="12700" cap="flat">
              <a:noFill/>
              <a:miter lim="400000"/>
            </a:ln>
            <a:effectLst/>
          </p:spPr>
        </p:pic>
      </p:grpSp>
      <p:grpSp>
        <p:nvGrpSpPr>
          <p:cNvPr id="291" name="Grup"/>
          <p:cNvGrpSpPr/>
          <p:nvPr/>
        </p:nvGrpSpPr>
        <p:grpSpPr>
          <a:xfrm>
            <a:off x="17382230" y="4902286"/>
            <a:ext cx="3627444" cy="3627444"/>
            <a:chOff x="0" y="0"/>
            <a:chExt cx="3627442" cy="3627442"/>
          </a:xfrm>
        </p:grpSpPr>
        <p:sp>
          <p:nvSpPr>
            <p:cNvPr id="289" name="Yuvarlatılmış Dikdörtgen"/>
            <p:cNvSpPr/>
            <p:nvPr/>
          </p:nvSpPr>
          <p:spPr>
            <a:xfrm>
              <a:off x="0" y="0"/>
              <a:ext cx="3627443" cy="3627443"/>
            </a:xfrm>
            <a:prstGeom prst="roundRect">
              <a:avLst>
                <a:gd name="adj" fmla="val 15000"/>
              </a:avLst>
            </a:prstGeom>
            <a:solidFill>
              <a:srgbClr val="44A8DF"/>
            </a:solidFill>
            <a:ln w="12700" cap="flat">
              <a:noFill/>
              <a:miter lim="400000"/>
            </a:ln>
            <a:effectLst/>
          </p:spPr>
          <p:txBody>
            <a:bodyPr wrap="square" lIns="91439" tIns="91439" rIns="91439" bIns="91439" numCol="1" anchor="ctr">
              <a:noAutofit/>
            </a:bodyPr>
            <a:lstStyle/>
            <a:p>
              <a:endParaRPr/>
            </a:p>
          </p:txBody>
        </p:sp>
        <p:pic>
          <p:nvPicPr>
            <p:cNvPr id="290" name="Görüntü" descr="Görüntü"/>
            <p:cNvPicPr>
              <a:picLocks/>
            </p:cNvPicPr>
            <p:nvPr/>
          </p:nvPicPr>
          <p:blipFill>
            <a:blip r:embed="rId9">
              <a:extLst/>
            </a:blip>
            <a:stretch>
              <a:fillRect/>
            </a:stretch>
          </p:blipFill>
          <p:spPr>
            <a:xfrm>
              <a:off x="819464" y="1195201"/>
              <a:ext cx="1988514" cy="1237040"/>
            </a:xfrm>
            <a:prstGeom prst="rect">
              <a:avLst/>
            </a:prstGeom>
            <a:ln w="12700" cap="flat">
              <a:noFill/>
              <a:miter lim="400000"/>
            </a:ln>
            <a:effectLst/>
          </p:spPr>
        </p:pic>
      </p:grpSp>
      <p:sp>
        <p:nvSpPr>
          <p:cNvPr id="292" name="Denizcilik…"/>
          <p:cNvSpPr txBox="1"/>
          <p:nvPr/>
        </p:nvSpPr>
        <p:spPr>
          <a:xfrm>
            <a:off x="2718606" y="9228792"/>
            <a:ext cx="2870592" cy="11226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ctr">
              <a:defRPr sz="3000">
                <a:solidFill>
                  <a:srgbClr val="344472"/>
                </a:solidFill>
                <a:latin typeface="Montserrat Medium"/>
                <a:ea typeface="Montserrat Medium"/>
                <a:cs typeface="Montserrat Medium"/>
                <a:sym typeface="Montserrat Medium"/>
              </a:defRPr>
            </a:pPr>
            <a:r>
              <a:t>Denizcilik</a:t>
            </a:r>
          </a:p>
          <a:p>
            <a:pPr algn="ctr">
              <a:defRPr sz="3000">
                <a:solidFill>
                  <a:srgbClr val="344472"/>
                </a:solidFill>
                <a:latin typeface="Montserrat Medium"/>
                <a:ea typeface="Montserrat Medium"/>
                <a:cs typeface="Montserrat Medium"/>
                <a:sym typeface="Montserrat Medium"/>
              </a:defRPr>
            </a:pPr>
            <a:r>
              <a:t>Fakültesi</a:t>
            </a:r>
          </a:p>
        </p:txBody>
      </p:sp>
      <p:sp>
        <p:nvSpPr>
          <p:cNvPr id="293" name="Hukuk…"/>
          <p:cNvSpPr txBox="1"/>
          <p:nvPr/>
        </p:nvSpPr>
        <p:spPr>
          <a:xfrm>
            <a:off x="6479118" y="9228792"/>
            <a:ext cx="2870593" cy="11226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ctr">
              <a:defRPr sz="3000">
                <a:solidFill>
                  <a:srgbClr val="344472"/>
                </a:solidFill>
                <a:latin typeface="Montserrat Medium"/>
                <a:ea typeface="Montserrat Medium"/>
                <a:cs typeface="Montserrat Medium"/>
                <a:sym typeface="Montserrat Medium"/>
              </a:defRPr>
            </a:pPr>
            <a:r>
              <a:t>Hukuk</a:t>
            </a:r>
          </a:p>
          <a:p>
            <a:pPr algn="ctr">
              <a:defRPr sz="3000">
                <a:solidFill>
                  <a:srgbClr val="344472"/>
                </a:solidFill>
                <a:latin typeface="Montserrat Medium"/>
                <a:ea typeface="Montserrat Medium"/>
                <a:cs typeface="Montserrat Medium"/>
                <a:sym typeface="Montserrat Medium"/>
              </a:defRPr>
            </a:pPr>
            <a:r>
              <a:t>Fakültesi</a:t>
            </a:r>
          </a:p>
        </p:txBody>
      </p:sp>
      <p:sp>
        <p:nvSpPr>
          <p:cNvPr id="294" name="İktisadi ve…"/>
          <p:cNvSpPr txBox="1"/>
          <p:nvPr/>
        </p:nvSpPr>
        <p:spPr>
          <a:xfrm>
            <a:off x="10239631" y="8993842"/>
            <a:ext cx="2870593" cy="15925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ctr">
              <a:defRPr sz="3000">
                <a:solidFill>
                  <a:srgbClr val="344472"/>
                </a:solidFill>
                <a:latin typeface="Montserrat Medium"/>
                <a:ea typeface="Montserrat Medium"/>
                <a:cs typeface="Montserrat Medium"/>
                <a:sym typeface="Montserrat Medium"/>
              </a:defRPr>
            </a:pPr>
            <a:r>
              <a:t>İktisadi ve</a:t>
            </a:r>
          </a:p>
          <a:p>
            <a:pPr algn="ctr">
              <a:defRPr sz="3000">
                <a:solidFill>
                  <a:srgbClr val="344472"/>
                </a:solidFill>
                <a:latin typeface="Montserrat Medium"/>
                <a:ea typeface="Montserrat Medium"/>
                <a:cs typeface="Montserrat Medium"/>
                <a:sym typeface="Montserrat Medium"/>
              </a:defRPr>
            </a:pPr>
            <a:r>
              <a:t>İdari Bilimler</a:t>
            </a:r>
          </a:p>
          <a:p>
            <a:pPr algn="ctr">
              <a:defRPr sz="3000">
                <a:solidFill>
                  <a:srgbClr val="344472"/>
                </a:solidFill>
                <a:latin typeface="Montserrat Medium"/>
                <a:ea typeface="Montserrat Medium"/>
                <a:cs typeface="Montserrat Medium"/>
                <a:sym typeface="Montserrat Medium"/>
              </a:defRPr>
            </a:pPr>
            <a:r>
              <a:t>Fakültesi</a:t>
            </a:r>
          </a:p>
        </p:txBody>
      </p:sp>
      <p:sp>
        <p:nvSpPr>
          <p:cNvPr id="295" name="Mühendislik…"/>
          <p:cNvSpPr txBox="1"/>
          <p:nvPr/>
        </p:nvSpPr>
        <p:spPr>
          <a:xfrm>
            <a:off x="14000143" y="9228792"/>
            <a:ext cx="2870593" cy="11226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ctr">
              <a:defRPr sz="3000">
                <a:solidFill>
                  <a:srgbClr val="344472"/>
                </a:solidFill>
                <a:latin typeface="Montserrat Medium"/>
                <a:ea typeface="Montserrat Medium"/>
                <a:cs typeface="Montserrat Medium"/>
                <a:sym typeface="Montserrat Medium"/>
              </a:defRPr>
            </a:pPr>
            <a:r>
              <a:t>Mühendislik</a:t>
            </a:r>
          </a:p>
          <a:p>
            <a:pPr algn="ctr">
              <a:defRPr sz="3000">
                <a:solidFill>
                  <a:srgbClr val="344472"/>
                </a:solidFill>
                <a:latin typeface="Montserrat Medium"/>
                <a:ea typeface="Montserrat Medium"/>
                <a:cs typeface="Montserrat Medium"/>
                <a:sym typeface="Montserrat Medium"/>
              </a:defRPr>
            </a:pPr>
            <a:r>
              <a:t>Fakültesi</a:t>
            </a:r>
          </a:p>
        </p:txBody>
      </p:sp>
      <p:sp>
        <p:nvSpPr>
          <p:cNvPr id="296" name="Denizcilik…"/>
          <p:cNvSpPr txBox="1"/>
          <p:nvPr/>
        </p:nvSpPr>
        <p:spPr>
          <a:xfrm>
            <a:off x="17760656" y="8993842"/>
            <a:ext cx="2870593" cy="15925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ctr">
              <a:defRPr sz="3000">
                <a:solidFill>
                  <a:srgbClr val="344472"/>
                </a:solidFill>
                <a:latin typeface="Montserrat Medium"/>
                <a:ea typeface="Montserrat Medium"/>
                <a:cs typeface="Montserrat Medium"/>
                <a:sym typeface="Montserrat Medium"/>
              </a:defRPr>
            </a:pPr>
            <a:r>
              <a:t>Denizcilik</a:t>
            </a:r>
          </a:p>
          <a:p>
            <a:pPr algn="ctr">
              <a:defRPr sz="3000">
                <a:solidFill>
                  <a:srgbClr val="344472"/>
                </a:solidFill>
                <a:latin typeface="Montserrat Medium"/>
                <a:ea typeface="Montserrat Medium"/>
                <a:cs typeface="Montserrat Medium"/>
                <a:sym typeface="Montserrat Medium"/>
              </a:defRPr>
            </a:pPr>
            <a:r>
              <a:t>Meslek</a:t>
            </a:r>
          </a:p>
          <a:p>
            <a:pPr algn="ctr">
              <a:defRPr sz="3000">
                <a:solidFill>
                  <a:srgbClr val="344472"/>
                </a:solidFill>
                <a:latin typeface="Montserrat Medium"/>
                <a:ea typeface="Montserrat Medium"/>
                <a:cs typeface="Montserrat Medium"/>
                <a:sym typeface="Montserrat Medium"/>
              </a:defRPr>
            </a:pPr>
            <a:r>
              <a:t>Yüksekokulu</a:t>
            </a:r>
          </a:p>
        </p:txBody>
      </p:sp>
      <p:sp>
        <p:nvSpPr>
          <p:cNvPr id="297"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Üçgen"/>
          <p:cNvSpPr/>
          <p:nvPr/>
        </p:nvSpPr>
        <p:spPr>
          <a:xfrm rot="1172314">
            <a:off x="-1641894" y="-969260"/>
            <a:ext cx="3727183" cy="118254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416"/>
                </a:lnTo>
                <a:lnTo>
                  <a:pt x="21600" y="0"/>
                </a:lnTo>
                <a:close/>
              </a:path>
            </a:pathLst>
          </a:custGeom>
          <a:solidFill>
            <a:srgbClr val="DDDDDD"/>
          </a:solidFill>
          <a:ln w="12700">
            <a:miter lim="400000"/>
          </a:ln>
        </p:spPr>
        <p:txBody>
          <a:bodyPr tIns="91439" bIns="91439" anchor="ctr"/>
          <a:lstStyle/>
          <a:p>
            <a:pPr algn="ctr">
              <a:defRPr>
                <a:solidFill>
                  <a:srgbClr val="FFFFFF"/>
                </a:solidFill>
              </a:defRPr>
            </a:pPr>
            <a:endParaRPr/>
          </a:p>
        </p:txBody>
      </p:sp>
      <p:sp>
        <p:nvSpPr>
          <p:cNvPr id="300" name="Başlık"/>
          <p:cNvSpPr txBox="1"/>
          <p:nvPr/>
        </p:nvSpPr>
        <p:spPr>
          <a:xfrm>
            <a:off x="2522651" y="6303009"/>
            <a:ext cx="6065117" cy="1109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6000">
                <a:solidFill>
                  <a:srgbClr val="344472"/>
                </a:solidFill>
                <a:latin typeface="Montserrat Medium"/>
                <a:ea typeface="Montserrat Medium"/>
                <a:cs typeface="Montserrat Medium"/>
                <a:sym typeface="Montserrat Medium"/>
              </a:defRPr>
            </a:lvl1pPr>
          </a:lstStyle>
          <a:p>
            <a:r>
              <a:t>Başlık</a:t>
            </a:r>
          </a:p>
        </p:txBody>
      </p:sp>
      <p:sp>
        <p:nvSpPr>
          <p:cNvPr id="301" name="Lorem ipsum dolor sit amet, consectetur adipiscing elit. Etiam commodo leo sed arcu ullamcorper placerat. Aliquam nulla metus, tincidunt eu accumsan at, porttitor et leo. Fusce blandit ornare dolor, at euismod magna. Aliquam auctor purus ac orci elementu"/>
          <p:cNvSpPr txBox="1"/>
          <p:nvPr/>
        </p:nvSpPr>
        <p:spPr>
          <a:xfrm>
            <a:off x="2522651" y="7653932"/>
            <a:ext cx="15994756" cy="32308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500">
                <a:solidFill>
                  <a:srgbClr val="404040"/>
                </a:solidFill>
                <a:latin typeface="Montserrat Regular"/>
                <a:ea typeface="Montserrat Regular"/>
                <a:cs typeface="Montserrat Regular"/>
                <a:sym typeface="Montserrat Regular"/>
              </a:defRPr>
            </a:lvl1pPr>
          </a:lstStyle>
          <a:p>
            <a:r>
              <a:t>Lorem ipsum dolor sit amet, consectetur adipiscing elit. Etiam commodo leo sed arcu ullamcorper placerat. Aliquam nulla metus, tincidunt eu accumsan at, porttitor et leo. Fusce blandit ornare dolor, at euismod magna. Aliquam auctor purus ac orci elementum efficitur. Pellentesque feugiat mauris bibendum diam volutpat, vitae varius nulla rutrum. Aenean vehicula nibh leo, sit amet dictum sem rutrum ut. Cras ullamcorper felis blandit enim congue dignissim. Interdum et malesuada fames ac ante ipsum primis in faucibus. Nulla in metus quis diam convallis viverra id sit amet elit. Proin scelerisque ultricies diam, et eleifend eros condimentum quis. Duis eu tortor accumsan, auctor elit ac, accumsan felis. Donec laoreet risus ante, eget congue augue congue nec.</a:t>
            </a:r>
          </a:p>
        </p:txBody>
      </p:sp>
      <p:sp>
        <p:nvSpPr>
          <p:cNvPr id="302"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03" name="Görüntü" descr="Görüntü"/>
          <p:cNvPicPr>
            <a:picLocks noChangeAspect="1"/>
          </p:cNvPicPr>
          <p:nvPr/>
        </p:nvPicPr>
        <p:blipFill>
          <a:blip r:embed="rId2">
            <a:extLst/>
          </a:blip>
          <a:stretch>
            <a:fillRect/>
          </a:stretch>
        </p:blipFill>
        <p:spPr>
          <a:xfrm>
            <a:off x="1211884" y="12993175"/>
            <a:ext cx="9931972" cy="340277"/>
          </a:xfrm>
          <a:prstGeom prst="rect">
            <a:avLst/>
          </a:prstGeom>
          <a:ln w="12700">
            <a:miter lim="400000"/>
          </a:ln>
        </p:spPr>
      </p:pic>
      <p:pic>
        <p:nvPicPr>
          <p:cNvPr id="304" name="pirireis.png" descr="pirireis.png"/>
          <p:cNvPicPr>
            <a:picLocks noChangeAspect="1"/>
          </p:cNvPicPr>
          <p:nvPr/>
        </p:nvPicPr>
        <p:blipFill>
          <a:blip r:embed="rId3">
            <a:extLst/>
          </a:blip>
          <a:srcRect b="9528"/>
          <a:stretch>
            <a:fillRect/>
          </a:stretch>
        </p:blipFill>
        <p:spPr>
          <a:xfrm>
            <a:off x="14163509" y="-646146"/>
            <a:ext cx="10319545" cy="8092518"/>
          </a:xfrm>
          <a:custGeom>
            <a:avLst/>
            <a:gdLst/>
            <a:ahLst/>
            <a:cxnLst>
              <a:cxn ang="0">
                <a:pos x="wd2" y="hd2"/>
              </a:cxn>
              <a:cxn ang="5400000">
                <a:pos x="wd2" y="hd2"/>
              </a:cxn>
              <a:cxn ang="10800000">
                <a:pos x="wd2" y="hd2"/>
              </a:cxn>
              <a:cxn ang="16200000">
                <a:pos x="wd2" y="hd2"/>
              </a:cxn>
            </a:cxnLst>
            <a:rect l="0" t="0" r="r" b="b"/>
            <a:pathLst>
              <a:path w="21600" h="21600" extrusionOk="0">
                <a:moveTo>
                  <a:pt x="3976" y="0"/>
                </a:moveTo>
                <a:lnTo>
                  <a:pt x="0" y="14443"/>
                </a:lnTo>
                <a:lnTo>
                  <a:pt x="15988" y="21600"/>
                </a:lnTo>
                <a:lnTo>
                  <a:pt x="21600" y="1213"/>
                </a:lnTo>
                <a:lnTo>
                  <a:pt x="18890" y="0"/>
                </a:lnTo>
                <a:lnTo>
                  <a:pt x="3976" y="0"/>
                </a:lnTo>
                <a:close/>
              </a:path>
            </a:pathLst>
          </a:custGeom>
          <a:ln w="12700">
            <a:miter lim="400000"/>
          </a:ln>
        </p:spPr>
      </p:pic>
      <p:pic>
        <p:nvPicPr>
          <p:cNvPr id="305" name="Görüntü" descr="Görüntü"/>
          <p:cNvPicPr>
            <a:picLocks noChangeAspect="1"/>
          </p:cNvPicPr>
          <p:nvPr/>
        </p:nvPicPr>
        <p:blipFill>
          <a:blip r:embed="rId4">
            <a:extLst/>
          </a:blip>
          <a:stretch>
            <a:fillRect/>
          </a:stretch>
        </p:blipFill>
        <p:spPr>
          <a:xfrm>
            <a:off x="1196115" y="1221887"/>
            <a:ext cx="8968575" cy="1591604"/>
          </a:xfrm>
          <a:prstGeom prst="rect">
            <a:avLst/>
          </a:prstGeom>
          <a:ln w="12700">
            <a:miter lim="400000"/>
          </a:ln>
        </p:spPr>
      </p:pic>
      <p:pic>
        <p:nvPicPr>
          <p:cNvPr id="306" name="Görüntü" descr="Görüntü"/>
          <p:cNvPicPr>
            <a:picLocks noChangeAspect="1"/>
          </p:cNvPicPr>
          <p:nvPr/>
        </p:nvPicPr>
        <p:blipFill>
          <a:blip r:embed="rId5">
            <a:extLst/>
          </a:blip>
          <a:stretch>
            <a:fillRect/>
          </a:stretch>
        </p:blipFill>
        <p:spPr>
          <a:xfrm>
            <a:off x="7236636" y="2454712"/>
            <a:ext cx="2870593" cy="503920"/>
          </a:xfrm>
          <a:prstGeom prst="rect">
            <a:avLst/>
          </a:prstGeom>
          <a:ln w="12700">
            <a:miter lim="400000"/>
          </a:ln>
        </p:spPr>
      </p:pic>
      <p:sp>
        <p:nvSpPr>
          <p:cNvPr id="307"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4</a:t>
            </a:fld>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10" name="Görüntü" descr="Görüntü"/>
          <p:cNvPicPr>
            <a:picLocks noChangeAspect="1"/>
          </p:cNvPicPr>
          <p:nvPr/>
        </p:nvPicPr>
        <p:blipFill>
          <a:blip r:embed="rId2">
            <a:extLst/>
          </a:blip>
          <a:stretch>
            <a:fillRect/>
          </a:stretch>
        </p:blipFill>
        <p:spPr>
          <a:xfrm>
            <a:off x="6142778" y="12993175"/>
            <a:ext cx="9931972" cy="340277"/>
          </a:xfrm>
          <a:prstGeom prst="rect">
            <a:avLst/>
          </a:prstGeom>
          <a:ln w="12700">
            <a:miter lim="400000"/>
          </a:ln>
        </p:spPr>
      </p:pic>
      <p:pic>
        <p:nvPicPr>
          <p:cNvPr id="311" name="Görüntü" descr="Görüntü"/>
          <p:cNvPicPr>
            <a:picLocks noChangeAspect="1"/>
          </p:cNvPicPr>
          <p:nvPr/>
        </p:nvPicPr>
        <p:blipFill>
          <a:blip r:embed="rId3">
            <a:extLst/>
          </a:blip>
          <a:stretch>
            <a:fillRect/>
          </a:stretch>
        </p:blipFill>
        <p:spPr>
          <a:xfrm>
            <a:off x="1196115" y="1221887"/>
            <a:ext cx="8968575" cy="1591604"/>
          </a:xfrm>
          <a:prstGeom prst="rect">
            <a:avLst/>
          </a:prstGeom>
          <a:ln w="12700">
            <a:miter lim="400000"/>
          </a:ln>
        </p:spPr>
      </p:pic>
      <p:pic>
        <p:nvPicPr>
          <p:cNvPr id="312" name="Görüntü" descr="Görüntü"/>
          <p:cNvPicPr>
            <a:picLocks noChangeAspect="1"/>
          </p:cNvPicPr>
          <p:nvPr/>
        </p:nvPicPr>
        <p:blipFill>
          <a:blip r:embed="rId4">
            <a:extLst/>
          </a:blip>
          <a:stretch>
            <a:fillRect/>
          </a:stretch>
        </p:blipFill>
        <p:spPr>
          <a:xfrm>
            <a:off x="7236636" y="2454712"/>
            <a:ext cx="2870593" cy="503920"/>
          </a:xfrm>
          <a:prstGeom prst="rect">
            <a:avLst/>
          </a:prstGeom>
          <a:ln w="12700">
            <a:miter lim="400000"/>
          </a:ln>
        </p:spPr>
      </p:pic>
      <p:sp>
        <p:nvSpPr>
          <p:cNvPr id="313" name="Başlık"/>
          <p:cNvSpPr txBox="1"/>
          <p:nvPr/>
        </p:nvSpPr>
        <p:spPr>
          <a:xfrm>
            <a:off x="1196115" y="4040686"/>
            <a:ext cx="9931971" cy="1109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6000">
                <a:solidFill>
                  <a:srgbClr val="344472"/>
                </a:solidFill>
                <a:latin typeface="Montserrat SemiBold"/>
                <a:ea typeface="Montserrat SemiBold"/>
                <a:cs typeface="Montserrat SemiBold"/>
                <a:sym typeface="Montserrat SemiBold"/>
              </a:defRPr>
            </a:lvl1pPr>
          </a:lstStyle>
          <a:p>
            <a:r>
              <a:t>Başlık</a:t>
            </a:r>
          </a:p>
        </p:txBody>
      </p:sp>
      <p:sp>
        <p:nvSpPr>
          <p:cNvPr id="314" name="Madde"/>
          <p:cNvSpPr txBox="1"/>
          <p:nvPr/>
        </p:nvSpPr>
        <p:spPr>
          <a:xfrm>
            <a:off x="1196115" y="5447586"/>
            <a:ext cx="18154606"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marL="190500" indent="-190500">
              <a:buSzPct val="90000"/>
              <a:buChar char="✓"/>
              <a:defRPr sz="4500">
                <a:solidFill>
                  <a:srgbClr val="344472"/>
                </a:solidFill>
                <a:latin typeface="Montserrat Regular"/>
                <a:ea typeface="Montserrat Regular"/>
                <a:cs typeface="Montserrat Regular"/>
                <a:sym typeface="Montserrat Regular"/>
              </a:defRPr>
            </a:lvl1pPr>
          </a:lstStyle>
          <a:p>
            <a:r>
              <a:t> Madde</a:t>
            </a:r>
          </a:p>
        </p:txBody>
      </p:sp>
      <p:sp>
        <p:nvSpPr>
          <p:cNvPr id="315" name="Madde"/>
          <p:cNvSpPr txBox="1"/>
          <p:nvPr/>
        </p:nvSpPr>
        <p:spPr>
          <a:xfrm>
            <a:off x="1196115" y="6464512"/>
            <a:ext cx="18154606"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marL="190500" indent="-190500">
              <a:buSzPct val="90000"/>
              <a:buChar char="✓"/>
              <a:defRPr sz="4500">
                <a:solidFill>
                  <a:srgbClr val="344472"/>
                </a:solidFill>
                <a:latin typeface="Montserrat Regular"/>
                <a:ea typeface="Montserrat Regular"/>
                <a:cs typeface="Montserrat Regular"/>
                <a:sym typeface="Montserrat Regular"/>
              </a:defRPr>
            </a:lvl1pPr>
          </a:lstStyle>
          <a:p>
            <a:r>
              <a:t> Madde</a:t>
            </a:r>
          </a:p>
        </p:txBody>
      </p:sp>
      <p:sp>
        <p:nvSpPr>
          <p:cNvPr id="316" name="Madde"/>
          <p:cNvSpPr txBox="1"/>
          <p:nvPr/>
        </p:nvSpPr>
        <p:spPr>
          <a:xfrm>
            <a:off x="1196115" y="7481438"/>
            <a:ext cx="18154606"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marL="190500" indent="-190500">
              <a:buSzPct val="90000"/>
              <a:buChar char="✓"/>
              <a:defRPr sz="4500">
                <a:solidFill>
                  <a:srgbClr val="344472"/>
                </a:solidFill>
                <a:latin typeface="Montserrat Regular"/>
                <a:ea typeface="Montserrat Regular"/>
                <a:cs typeface="Montserrat Regular"/>
                <a:sym typeface="Montserrat Regular"/>
              </a:defRPr>
            </a:lvl1pPr>
          </a:lstStyle>
          <a:p>
            <a:r>
              <a:t> Madde</a:t>
            </a:r>
          </a:p>
        </p:txBody>
      </p:sp>
      <p:sp>
        <p:nvSpPr>
          <p:cNvPr id="317" name="Madde"/>
          <p:cNvSpPr txBox="1"/>
          <p:nvPr/>
        </p:nvSpPr>
        <p:spPr>
          <a:xfrm>
            <a:off x="1196115" y="8498364"/>
            <a:ext cx="18154606"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marL="190500" indent="-190500">
              <a:buSzPct val="90000"/>
              <a:buChar char="✓"/>
              <a:defRPr sz="4500">
                <a:solidFill>
                  <a:srgbClr val="344472"/>
                </a:solidFill>
                <a:latin typeface="Montserrat Regular"/>
                <a:ea typeface="Montserrat Regular"/>
                <a:cs typeface="Montserrat Regular"/>
                <a:sym typeface="Montserrat Regular"/>
              </a:defRPr>
            </a:lvl1pPr>
          </a:lstStyle>
          <a:p>
            <a:r>
              <a:t> Madde</a:t>
            </a:r>
          </a:p>
        </p:txBody>
      </p:sp>
      <p:sp>
        <p:nvSpPr>
          <p:cNvPr id="318"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5</a:t>
            </a:fld>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21" name="Görüntü" descr="Görüntü"/>
          <p:cNvPicPr>
            <a:picLocks noChangeAspect="1"/>
          </p:cNvPicPr>
          <p:nvPr/>
        </p:nvPicPr>
        <p:blipFill>
          <a:blip r:embed="rId2">
            <a:extLst/>
          </a:blip>
          <a:stretch>
            <a:fillRect/>
          </a:stretch>
        </p:blipFill>
        <p:spPr>
          <a:xfrm>
            <a:off x="6142778" y="12993175"/>
            <a:ext cx="9931972" cy="340277"/>
          </a:xfrm>
          <a:prstGeom prst="rect">
            <a:avLst/>
          </a:prstGeom>
          <a:ln w="12700">
            <a:miter lim="400000"/>
          </a:ln>
        </p:spPr>
      </p:pic>
      <p:pic>
        <p:nvPicPr>
          <p:cNvPr id="322" name="Görüntü" descr="Görüntü"/>
          <p:cNvPicPr>
            <a:picLocks noChangeAspect="1"/>
          </p:cNvPicPr>
          <p:nvPr/>
        </p:nvPicPr>
        <p:blipFill>
          <a:blip r:embed="rId3">
            <a:extLst/>
          </a:blip>
          <a:stretch>
            <a:fillRect/>
          </a:stretch>
        </p:blipFill>
        <p:spPr>
          <a:xfrm>
            <a:off x="1196115" y="1221887"/>
            <a:ext cx="8968575" cy="1591604"/>
          </a:xfrm>
          <a:prstGeom prst="rect">
            <a:avLst/>
          </a:prstGeom>
          <a:ln w="12700">
            <a:miter lim="400000"/>
          </a:ln>
        </p:spPr>
      </p:pic>
      <p:pic>
        <p:nvPicPr>
          <p:cNvPr id="323" name="Görüntü" descr="Görüntü"/>
          <p:cNvPicPr>
            <a:picLocks noChangeAspect="1"/>
          </p:cNvPicPr>
          <p:nvPr/>
        </p:nvPicPr>
        <p:blipFill>
          <a:blip r:embed="rId4">
            <a:extLst/>
          </a:blip>
          <a:stretch>
            <a:fillRect/>
          </a:stretch>
        </p:blipFill>
        <p:spPr>
          <a:xfrm>
            <a:off x="7236636" y="2454712"/>
            <a:ext cx="2870593" cy="503920"/>
          </a:xfrm>
          <a:prstGeom prst="rect">
            <a:avLst/>
          </a:prstGeom>
          <a:ln w="12700">
            <a:miter lim="400000"/>
          </a:ln>
        </p:spPr>
      </p:pic>
      <p:sp>
        <p:nvSpPr>
          <p:cNvPr id="324" name="Başlık"/>
          <p:cNvSpPr txBox="1"/>
          <p:nvPr/>
        </p:nvSpPr>
        <p:spPr>
          <a:xfrm>
            <a:off x="1196115" y="4040686"/>
            <a:ext cx="9931971" cy="1109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6000">
                <a:solidFill>
                  <a:srgbClr val="344472"/>
                </a:solidFill>
                <a:latin typeface="Montserrat SemiBold"/>
                <a:ea typeface="Montserrat SemiBold"/>
                <a:cs typeface="Montserrat SemiBold"/>
                <a:sym typeface="Montserrat SemiBold"/>
              </a:defRPr>
            </a:lvl1pPr>
          </a:lstStyle>
          <a:p>
            <a:r>
              <a:t>Başlık</a:t>
            </a:r>
          </a:p>
        </p:txBody>
      </p:sp>
      <p:sp>
        <p:nvSpPr>
          <p:cNvPr id="325" name="Alt Başlık"/>
          <p:cNvSpPr txBox="1"/>
          <p:nvPr/>
        </p:nvSpPr>
        <p:spPr>
          <a:xfrm>
            <a:off x="1196115" y="5351430"/>
            <a:ext cx="11624767"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4500">
                <a:solidFill>
                  <a:srgbClr val="344472"/>
                </a:solidFill>
                <a:latin typeface="Montserrat Medium"/>
                <a:ea typeface="Montserrat Medium"/>
                <a:cs typeface="Montserrat Medium"/>
                <a:sym typeface="Montserrat Medium"/>
              </a:defRPr>
            </a:lvl1pPr>
          </a:lstStyle>
          <a:p>
            <a:r>
              <a:t>Alt Başlık</a:t>
            </a:r>
          </a:p>
        </p:txBody>
      </p:sp>
      <p:sp>
        <p:nvSpPr>
          <p:cNvPr id="326" name="Lorem ipsum dolor sit amet, consectetur adipiscing elit. Etiam commodo leo sed arcu ullamcorper placerat. Aliquam nulla metus, tincidunt eu accumsan at, porttitor et leo. Fusce blandit ornare dolor, at euismod magna."/>
          <p:cNvSpPr txBox="1"/>
          <p:nvPr/>
        </p:nvSpPr>
        <p:spPr>
          <a:xfrm>
            <a:off x="1232712" y="6639863"/>
            <a:ext cx="18666837" cy="26720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4000">
                <a:solidFill>
                  <a:srgbClr val="2E3A6A"/>
                </a:solidFill>
                <a:latin typeface="Montserrat Regular"/>
                <a:ea typeface="Montserrat Regular"/>
                <a:cs typeface="Montserrat Regular"/>
                <a:sym typeface="Montserrat Regular"/>
              </a:defRPr>
            </a:lvl1pPr>
          </a:lstStyle>
          <a:p>
            <a:r>
              <a:t>Lorem ipsum dolor sit amet, consectetur adipiscing elit. Etiam commodo leo sed arcu ullamcorper placerat. Aliquam nulla metus, tincidunt eu accumsan at, porttitor et leo. Fusce blandit ornare dolor, at euismod magna.</a:t>
            </a:r>
          </a:p>
        </p:txBody>
      </p:sp>
      <p:sp>
        <p:nvSpPr>
          <p:cNvPr id="327"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6</a:t>
            </a:fld>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 name="pirireissuluboya.jpg" descr="pirireissuluboya.jpg"/>
          <p:cNvPicPr>
            <a:picLocks noChangeAspect="1"/>
          </p:cNvPicPr>
          <p:nvPr/>
        </p:nvPicPr>
        <p:blipFill>
          <a:blip r:embed="rId2">
            <a:extLst/>
          </a:blip>
          <a:srcRect l="17134" r="17134"/>
          <a:stretch>
            <a:fillRect/>
          </a:stretch>
        </p:blipFill>
        <p:spPr>
          <a:xfrm>
            <a:off x="0" y="0"/>
            <a:ext cx="10401300" cy="13716000"/>
          </a:xfrm>
          <a:prstGeom prst="rect">
            <a:avLst/>
          </a:prstGeom>
          <a:ln w="12700">
            <a:miter lim="400000"/>
          </a:ln>
        </p:spPr>
      </p:pic>
      <p:sp>
        <p:nvSpPr>
          <p:cNvPr id="330" name="Dikdörtgen"/>
          <p:cNvSpPr/>
          <p:nvPr/>
        </p:nvSpPr>
        <p:spPr>
          <a:xfrm>
            <a:off x="10401300" y="0"/>
            <a:ext cx="838200" cy="13716000"/>
          </a:xfrm>
          <a:prstGeom prst="rect">
            <a:avLst/>
          </a:prstGeom>
          <a:solidFill>
            <a:srgbClr val="223166"/>
          </a:solidFill>
          <a:ln w="12700">
            <a:miter lim="400000"/>
          </a:ln>
        </p:spPr>
        <p:txBody>
          <a:bodyPr tIns="91439" bIns="91439" anchor="ctr"/>
          <a:lstStyle/>
          <a:p>
            <a:pPr algn="ctr">
              <a:defRPr>
                <a:solidFill>
                  <a:srgbClr val="FFFFFF"/>
                </a:solidFill>
                <a:latin typeface="Open Sans"/>
                <a:ea typeface="Open Sans"/>
                <a:cs typeface="Open Sans"/>
                <a:sym typeface="Open Sans"/>
              </a:defRPr>
            </a:pPr>
            <a:endParaRPr/>
          </a:p>
        </p:txBody>
      </p:sp>
      <p:sp>
        <p:nvSpPr>
          <p:cNvPr id="331" name="Seperatör…"/>
          <p:cNvSpPr txBox="1"/>
          <p:nvPr/>
        </p:nvSpPr>
        <p:spPr>
          <a:xfrm>
            <a:off x="12555897" y="5293359"/>
            <a:ext cx="10401301" cy="31292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defRPr sz="9500">
                <a:solidFill>
                  <a:srgbClr val="344472"/>
                </a:solidFill>
                <a:latin typeface="Montserrat SemiBold"/>
                <a:ea typeface="Montserrat SemiBold"/>
                <a:cs typeface="Montserrat SemiBold"/>
                <a:sym typeface="Montserrat SemiBold"/>
              </a:defRPr>
            </a:pPr>
            <a:r>
              <a:t>Seperatör</a:t>
            </a:r>
          </a:p>
          <a:p>
            <a:pPr>
              <a:defRPr sz="9500">
                <a:solidFill>
                  <a:srgbClr val="344472"/>
                </a:solidFill>
                <a:latin typeface="Montserrat SemiBold"/>
                <a:ea typeface="Montserrat SemiBold"/>
                <a:cs typeface="Montserrat SemiBold"/>
                <a:sym typeface="Montserrat SemiBold"/>
              </a:defRPr>
            </a:pPr>
            <a:r>
              <a:t>Sayfası</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34" name="Görüntü" descr="Görüntü"/>
          <p:cNvPicPr>
            <a:picLocks noChangeAspect="1"/>
          </p:cNvPicPr>
          <p:nvPr/>
        </p:nvPicPr>
        <p:blipFill>
          <a:blip r:embed="rId2">
            <a:extLst/>
          </a:blip>
          <a:stretch>
            <a:fillRect/>
          </a:stretch>
        </p:blipFill>
        <p:spPr>
          <a:xfrm>
            <a:off x="6142778" y="12993175"/>
            <a:ext cx="9931972" cy="340277"/>
          </a:xfrm>
          <a:prstGeom prst="rect">
            <a:avLst/>
          </a:prstGeom>
          <a:ln w="12700">
            <a:miter lim="400000"/>
          </a:ln>
        </p:spPr>
      </p:pic>
      <p:pic>
        <p:nvPicPr>
          <p:cNvPr id="335" name="Görüntü" descr="Görüntü"/>
          <p:cNvPicPr>
            <a:picLocks noChangeAspect="1"/>
          </p:cNvPicPr>
          <p:nvPr/>
        </p:nvPicPr>
        <p:blipFill>
          <a:blip r:embed="rId3">
            <a:extLst/>
          </a:blip>
          <a:stretch>
            <a:fillRect/>
          </a:stretch>
        </p:blipFill>
        <p:spPr>
          <a:xfrm>
            <a:off x="1196115" y="1221887"/>
            <a:ext cx="8968575" cy="1591604"/>
          </a:xfrm>
          <a:prstGeom prst="rect">
            <a:avLst/>
          </a:prstGeom>
          <a:ln w="12700">
            <a:miter lim="400000"/>
          </a:ln>
        </p:spPr>
      </p:pic>
      <p:pic>
        <p:nvPicPr>
          <p:cNvPr id="336" name="Görüntü" descr="Görüntü"/>
          <p:cNvPicPr>
            <a:picLocks noChangeAspect="1"/>
          </p:cNvPicPr>
          <p:nvPr/>
        </p:nvPicPr>
        <p:blipFill>
          <a:blip r:embed="rId4">
            <a:extLst/>
          </a:blip>
          <a:stretch>
            <a:fillRect/>
          </a:stretch>
        </p:blipFill>
        <p:spPr>
          <a:xfrm>
            <a:off x="7236636" y="2454712"/>
            <a:ext cx="2870593" cy="503920"/>
          </a:xfrm>
          <a:prstGeom prst="rect">
            <a:avLst/>
          </a:prstGeom>
          <a:ln w="12700">
            <a:miter lim="400000"/>
          </a:ln>
        </p:spPr>
      </p:pic>
      <p:sp>
        <p:nvSpPr>
          <p:cNvPr id="337" name="Başlık"/>
          <p:cNvSpPr txBox="1"/>
          <p:nvPr/>
        </p:nvSpPr>
        <p:spPr>
          <a:xfrm>
            <a:off x="1196115" y="4040686"/>
            <a:ext cx="15724880" cy="1109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6000">
                <a:solidFill>
                  <a:srgbClr val="344472"/>
                </a:solidFill>
                <a:latin typeface="Montserrat SemiBold"/>
                <a:ea typeface="Montserrat SemiBold"/>
                <a:cs typeface="Montserrat SemiBold"/>
                <a:sym typeface="Montserrat SemiBold"/>
              </a:defRPr>
            </a:lvl1pPr>
          </a:lstStyle>
          <a:p>
            <a:r>
              <a:t>Başlık</a:t>
            </a:r>
          </a:p>
        </p:txBody>
      </p:sp>
      <p:sp>
        <p:nvSpPr>
          <p:cNvPr id="338" name="Örnek Tablo Kullanımı"/>
          <p:cNvSpPr txBox="1"/>
          <p:nvPr/>
        </p:nvSpPr>
        <p:spPr>
          <a:xfrm>
            <a:off x="1196115" y="5351430"/>
            <a:ext cx="19027489"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4500">
                <a:solidFill>
                  <a:srgbClr val="344472"/>
                </a:solidFill>
                <a:latin typeface="Montserrat Medium"/>
                <a:ea typeface="Montserrat Medium"/>
                <a:cs typeface="Montserrat Medium"/>
                <a:sym typeface="Montserrat Medium"/>
              </a:defRPr>
            </a:lvl1pPr>
          </a:lstStyle>
          <a:p>
            <a:r>
              <a:t>Örnek Tablo Kullanımı</a:t>
            </a:r>
          </a:p>
        </p:txBody>
      </p:sp>
      <p:graphicFrame>
        <p:nvGraphicFramePr>
          <p:cNvPr id="339" name="Tablo"/>
          <p:cNvGraphicFramePr/>
          <p:nvPr/>
        </p:nvGraphicFramePr>
        <p:xfrm>
          <a:off x="1311573" y="7293563"/>
          <a:ext cx="18542563" cy="2362666"/>
        </p:xfrm>
        <a:graphic>
          <a:graphicData uri="http://schemas.openxmlformats.org/drawingml/2006/table">
            <a:tbl>
              <a:tblPr bandRow="1">
                <a:tableStyleId>{4C3C2611-4C71-4FC5-86AE-919BDF0F9419}</a:tableStyleId>
              </a:tblPr>
              <a:tblGrid>
                <a:gridCol w="3086193">
                  <a:extLst>
                    <a:ext uri="{9D8B030D-6E8A-4147-A177-3AD203B41FA5}">
                      <a16:colId xmlns:a16="http://schemas.microsoft.com/office/drawing/2014/main" val="20000"/>
                    </a:ext>
                  </a:extLst>
                </a:gridCol>
                <a:gridCol w="3086193">
                  <a:extLst>
                    <a:ext uri="{9D8B030D-6E8A-4147-A177-3AD203B41FA5}">
                      <a16:colId xmlns:a16="http://schemas.microsoft.com/office/drawing/2014/main" val="20001"/>
                    </a:ext>
                  </a:extLst>
                </a:gridCol>
                <a:gridCol w="4445000">
                  <a:extLst>
                    <a:ext uri="{9D8B030D-6E8A-4147-A177-3AD203B41FA5}">
                      <a16:colId xmlns:a16="http://schemas.microsoft.com/office/drawing/2014/main" val="20002"/>
                    </a:ext>
                  </a:extLst>
                </a:gridCol>
                <a:gridCol w="2222500">
                  <a:extLst>
                    <a:ext uri="{9D8B030D-6E8A-4147-A177-3AD203B41FA5}">
                      <a16:colId xmlns:a16="http://schemas.microsoft.com/office/drawing/2014/main" val="20003"/>
                    </a:ext>
                  </a:extLst>
                </a:gridCol>
                <a:gridCol w="4445000">
                  <a:extLst>
                    <a:ext uri="{9D8B030D-6E8A-4147-A177-3AD203B41FA5}">
                      <a16:colId xmlns:a16="http://schemas.microsoft.com/office/drawing/2014/main" val="20004"/>
                    </a:ext>
                  </a:extLst>
                </a:gridCol>
                <a:gridCol w="2222500">
                  <a:extLst>
                    <a:ext uri="{9D8B030D-6E8A-4147-A177-3AD203B41FA5}">
                      <a16:colId xmlns:a16="http://schemas.microsoft.com/office/drawing/2014/main" val="20005"/>
                    </a:ext>
                  </a:extLst>
                </a:gridCol>
              </a:tblGrid>
              <a:tr h="954439">
                <a:tc>
                  <a:txBody>
                    <a:bodyPr/>
                    <a:lstStyle/>
                    <a:p>
                      <a:pPr algn="ctr">
                        <a:defRPr sz="1800">
                          <a:solidFill>
                            <a:srgbClr val="000000"/>
                          </a:solidFill>
                        </a:defRPr>
                      </a:pPr>
                      <a:r>
                        <a:rPr sz="2000">
                          <a:solidFill>
                            <a:srgbClr val="2B2B2B"/>
                          </a:solidFill>
                          <a:latin typeface="Montserrat Bold"/>
                          <a:ea typeface="Montserrat Bold"/>
                          <a:cs typeface="Montserrat Bold"/>
                          <a:sym typeface="Montserrat Bold"/>
                        </a:rPr>
                        <a:t>Makale Puanı</a:t>
                      </a:r>
                    </a:p>
                  </a:txBody>
                  <a:tcPr marL="0" marR="0" marT="0" marB="0" anchor="ctr" horzOverflow="overflow"/>
                </a:tc>
                <a:tc>
                  <a:txBody>
                    <a:bodyPr/>
                    <a:lstStyle/>
                    <a:p>
                      <a:pPr algn="ctr">
                        <a:defRPr sz="1800">
                          <a:solidFill>
                            <a:srgbClr val="000000"/>
                          </a:solidFill>
                        </a:defRPr>
                      </a:pPr>
                      <a:r>
                        <a:rPr sz="2000">
                          <a:solidFill>
                            <a:srgbClr val="2B2B2B"/>
                          </a:solidFill>
                          <a:latin typeface="Montserrat Bold"/>
                          <a:ea typeface="Montserrat Bold"/>
                          <a:cs typeface="Montserrat Bold"/>
                          <a:sym typeface="Montserrat Bold"/>
                        </a:rPr>
                        <a:t>Atıf Puanı</a:t>
                      </a:r>
                    </a:p>
                  </a:txBody>
                  <a:tcPr marL="0" marR="0" marT="0" marB="0" anchor="ctr" horzOverflow="overflow"/>
                </a:tc>
                <a:tc>
                  <a:txBody>
                    <a:bodyPr/>
                    <a:lstStyle/>
                    <a:p>
                      <a:pPr algn="ctr">
                        <a:defRPr sz="1800">
                          <a:solidFill>
                            <a:srgbClr val="000000"/>
                          </a:solidFill>
                        </a:defRPr>
                      </a:pPr>
                      <a:r>
                        <a:rPr sz="2000">
                          <a:solidFill>
                            <a:srgbClr val="2B2B2B"/>
                          </a:solidFill>
                          <a:latin typeface="Montserrat Bold"/>
                          <a:ea typeface="Montserrat Bold"/>
                          <a:cs typeface="Montserrat Bold"/>
                          <a:sym typeface="Montserrat Bold"/>
                        </a:rPr>
                        <a:t>Bilimsel Döküman Puanı</a:t>
                      </a:r>
                    </a:p>
                  </a:txBody>
                  <a:tcPr marL="0" marR="0" marT="0" marB="0" anchor="ctr" horzOverflow="overflow"/>
                </a:tc>
                <a:tc>
                  <a:txBody>
                    <a:bodyPr/>
                    <a:lstStyle/>
                    <a:p>
                      <a:pPr algn="ctr">
                        <a:defRPr sz="1800">
                          <a:solidFill>
                            <a:srgbClr val="000000"/>
                          </a:solidFill>
                        </a:defRPr>
                      </a:pPr>
                      <a:r>
                        <a:rPr sz="2000">
                          <a:solidFill>
                            <a:srgbClr val="2B2B2B"/>
                          </a:solidFill>
                          <a:latin typeface="Montserrat Bold"/>
                          <a:ea typeface="Montserrat Bold"/>
                          <a:cs typeface="Montserrat Bold"/>
                          <a:sym typeface="Montserrat Bold"/>
                        </a:rPr>
                        <a:t>Doktora Puanı</a:t>
                      </a:r>
                    </a:p>
                  </a:txBody>
                  <a:tcPr marL="0" marR="0" marT="0" marB="0" anchor="ctr" horzOverflow="overflow"/>
                </a:tc>
                <a:tc>
                  <a:txBody>
                    <a:bodyPr/>
                    <a:lstStyle/>
                    <a:p>
                      <a:pPr algn="ctr">
                        <a:defRPr sz="1800">
                          <a:solidFill>
                            <a:srgbClr val="000000"/>
                          </a:solidFill>
                        </a:defRPr>
                      </a:pPr>
                      <a:r>
                        <a:rPr sz="2000">
                          <a:solidFill>
                            <a:srgbClr val="2B2B2B"/>
                          </a:solidFill>
                          <a:latin typeface="Montserrat Bold"/>
                          <a:ea typeface="Montserrat Bold"/>
                          <a:cs typeface="Montserrat Bold"/>
                          <a:sym typeface="Montserrat Bold"/>
                        </a:rPr>
                        <a:t>Öğretim Üyesi / Öğrenci Puanı</a:t>
                      </a:r>
                    </a:p>
                  </a:txBody>
                  <a:tcPr marL="0" marR="0" marT="0" marB="0" anchor="ctr" horzOverflow="overflow"/>
                </a:tc>
                <a:tc>
                  <a:txBody>
                    <a:bodyPr/>
                    <a:lstStyle/>
                    <a:p>
                      <a:pPr algn="ctr">
                        <a:defRPr sz="1800">
                          <a:solidFill>
                            <a:srgbClr val="000000"/>
                          </a:solidFill>
                        </a:defRPr>
                      </a:pPr>
                      <a:r>
                        <a:rPr sz="2000">
                          <a:solidFill>
                            <a:srgbClr val="2B2B2B"/>
                          </a:solidFill>
                          <a:latin typeface="Montserrat Bold"/>
                          <a:ea typeface="Montserrat Bold"/>
                          <a:cs typeface="Montserrat Bold"/>
                          <a:sym typeface="Montserrat Bold"/>
                        </a:rPr>
                        <a:t>Toplam Puan</a:t>
                      </a:r>
                    </a:p>
                  </a:txBody>
                  <a:tcPr marL="0" marR="0" marT="0" marB="0" anchor="ctr" horzOverflow="overflow"/>
                </a:tc>
                <a:extLst>
                  <a:ext uri="{0D108BD9-81ED-4DB2-BD59-A6C34878D82A}">
                    <a16:rowId xmlns:a16="http://schemas.microsoft.com/office/drawing/2014/main" val="10000"/>
                  </a:ext>
                </a:extLst>
              </a:tr>
              <a:tr h="1052626">
                <a:tc>
                  <a:txBody>
                    <a:bodyPr/>
                    <a:lstStyle/>
                    <a:p>
                      <a:pPr algn="ctr">
                        <a:defRPr sz="1800">
                          <a:solidFill>
                            <a:srgbClr val="000000"/>
                          </a:solidFill>
                        </a:defRPr>
                      </a:pPr>
                      <a:r>
                        <a:rPr sz="2000">
                          <a:solidFill>
                            <a:srgbClr val="2B2B2B"/>
                          </a:solidFill>
                          <a:latin typeface="Montserrat Regular"/>
                          <a:ea typeface="Montserrat Regular"/>
                          <a:cs typeface="Montserrat Regular"/>
                          <a:sym typeface="Montserrat Regular"/>
                        </a:rPr>
                        <a:t>75.98</a:t>
                      </a:r>
                    </a:p>
                  </a:txBody>
                  <a:tcPr marL="0" marR="0" marT="0" marB="0" anchor="ctr" horzOverflow="overflow"/>
                </a:tc>
                <a:tc>
                  <a:txBody>
                    <a:bodyPr/>
                    <a:lstStyle/>
                    <a:p>
                      <a:pPr algn="ctr">
                        <a:defRPr sz="1800">
                          <a:solidFill>
                            <a:srgbClr val="000000"/>
                          </a:solidFill>
                        </a:defRPr>
                      </a:pPr>
                      <a:r>
                        <a:rPr sz="2000">
                          <a:solidFill>
                            <a:srgbClr val="2B2B2B"/>
                          </a:solidFill>
                          <a:latin typeface="Montserrat Regular"/>
                          <a:ea typeface="Montserrat Regular"/>
                          <a:cs typeface="Montserrat Regular"/>
                          <a:sym typeface="Montserrat Regular"/>
                        </a:rPr>
                        <a:t>73.92</a:t>
                      </a:r>
                    </a:p>
                  </a:txBody>
                  <a:tcPr marL="0" marR="0" marT="0" marB="0" anchor="ctr" horzOverflow="overflow"/>
                </a:tc>
                <a:tc>
                  <a:txBody>
                    <a:bodyPr/>
                    <a:lstStyle/>
                    <a:p>
                      <a:pPr algn="ctr">
                        <a:defRPr sz="1800">
                          <a:solidFill>
                            <a:srgbClr val="000000"/>
                          </a:solidFill>
                        </a:defRPr>
                      </a:pPr>
                      <a:r>
                        <a:rPr sz="2000">
                          <a:solidFill>
                            <a:srgbClr val="2B2B2B"/>
                          </a:solidFill>
                          <a:latin typeface="Montserrat Regular"/>
                          <a:ea typeface="Montserrat Regular"/>
                          <a:cs typeface="Montserrat Regular"/>
                          <a:sym typeface="Montserrat Regular"/>
                        </a:rPr>
                        <a:t>66.47</a:t>
                      </a:r>
                    </a:p>
                  </a:txBody>
                  <a:tcPr marL="0" marR="0" marT="0" marB="0" anchor="ctr" horzOverflow="overflow"/>
                </a:tc>
                <a:tc>
                  <a:txBody>
                    <a:bodyPr/>
                    <a:lstStyle/>
                    <a:p>
                      <a:pPr algn="ctr">
                        <a:defRPr sz="1800">
                          <a:solidFill>
                            <a:srgbClr val="000000"/>
                          </a:solidFill>
                        </a:defRPr>
                      </a:pPr>
                      <a:r>
                        <a:rPr sz="2000">
                          <a:solidFill>
                            <a:srgbClr val="2B2B2B"/>
                          </a:solidFill>
                          <a:latin typeface="Montserrat Regular"/>
                          <a:ea typeface="Montserrat Regular"/>
                          <a:cs typeface="Montserrat Regular"/>
                          <a:sym typeface="Montserrat Regular"/>
                        </a:rPr>
                        <a:t>27.55</a:t>
                      </a:r>
                    </a:p>
                  </a:txBody>
                  <a:tcPr marL="0" marR="0" marT="0" marB="0" anchor="ctr" horzOverflow="overflow"/>
                </a:tc>
                <a:tc>
                  <a:txBody>
                    <a:bodyPr/>
                    <a:lstStyle/>
                    <a:p>
                      <a:pPr algn="ctr">
                        <a:defRPr sz="1800">
                          <a:solidFill>
                            <a:srgbClr val="000000"/>
                          </a:solidFill>
                        </a:defRPr>
                      </a:pPr>
                      <a:r>
                        <a:rPr sz="2000">
                          <a:solidFill>
                            <a:srgbClr val="2B2B2B"/>
                          </a:solidFill>
                          <a:latin typeface="Montserrat Regular"/>
                          <a:ea typeface="Montserrat Regular"/>
                          <a:cs typeface="Montserrat Regular"/>
                          <a:sym typeface="Montserrat Regular"/>
                        </a:rPr>
                        <a:t>39.8</a:t>
                      </a:r>
                    </a:p>
                  </a:txBody>
                  <a:tcPr marL="0" marR="0" marT="0" marB="0" anchor="ctr" horzOverflow="overflow"/>
                </a:tc>
                <a:tc>
                  <a:txBody>
                    <a:bodyPr/>
                    <a:lstStyle/>
                    <a:p>
                      <a:pPr algn="ctr">
                        <a:defRPr sz="1800">
                          <a:solidFill>
                            <a:srgbClr val="000000"/>
                          </a:solidFill>
                        </a:defRPr>
                      </a:pPr>
                      <a:r>
                        <a:rPr sz="2000">
                          <a:solidFill>
                            <a:srgbClr val="2B2B2B"/>
                          </a:solidFill>
                          <a:latin typeface="Montserrat Regular"/>
                          <a:ea typeface="Montserrat Regular"/>
                          <a:cs typeface="Montserrat Regular"/>
                          <a:sym typeface="Montserrat Regular"/>
                        </a:rPr>
                        <a:t>283.72</a:t>
                      </a:r>
                    </a:p>
                  </a:txBody>
                  <a:tcPr marL="0" marR="0" marT="0" marB="0" anchor="ctr" horzOverflow="overflow"/>
                </a:tc>
                <a:extLst>
                  <a:ext uri="{0D108BD9-81ED-4DB2-BD59-A6C34878D82A}">
                    <a16:rowId xmlns:a16="http://schemas.microsoft.com/office/drawing/2014/main" val="10001"/>
                  </a:ext>
                </a:extLst>
              </a:tr>
            </a:tbl>
          </a:graphicData>
        </a:graphic>
      </p:graphicFrame>
      <p:sp>
        <p:nvSpPr>
          <p:cNvPr id="340"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8</a:t>
            </a:fld>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43" name="Görüntü" descr="Görüntü"/>
          <p:cNvPicPr>
            <a:picLocks noChangeAspect="1"/>
          </p:cNvPicPr>
          <p:nvPr/>
        </p:nvPicPr>
        <p:blipFill>
          <a:blip r:embed="rId2">
            <a:extLst/>
          </a:blip>
          <a:stretch>
            <a:fillRect/>
          </a:stretch>
        </p:blipFill>
        <p:spPr>
          <a:xfrm>
            <a:off x="6142778" y="12993175"/>
            <a:ext cx="9931972" cy="340277"/>
          </a:xfrm>
          <a:prstGeom prst="rect">
            <a:avLst/>
          </a:prstGeom>
          <a:ln w="12700">
            <a:miter lim="400000"/>
          </a:ln>
        </p:spPr>
      </p:pic>
      <p:pic>
        <p:nvPicPr>
          <p:cNvPr id="344" name="Görüntü" descr="Görüntü"/>
          <p:cNvPicPr>
            <a:picLocks noChangeAspect="1"/>
          </p:cNvPicPr>
          <p:nvPr/>
        </p:nvPicPr>
        <p:blipFill>
          <a:blip r:embed="rId3">
            <a:extLst/>
          </a:blip>
          <a:stretch>
            <a:fillRect/>
          </a:stretch>
        </p:blipFill>
        <p:spPr>
          <a:xfrm>
            <a:off x="1196115" y="1221887"/>
            <a:ext cx="8968575" cy="1591604"/>
          </a:xfrm>
          <a:prstGeom prst="rect">
            <a:avLst/>
          </a:prstGeom>
          <a:ln w="12700">
            <a:miter lim="400000"/>
          </a:ln>
        </p:spPr>
      </p:pic>
      <p:pic>
        <p:nvPicPr>
          <p:cNvPr id="345" name="Görüntü" descr="Görüntü"/>
          <p:cNvPicPr>
            <a:picLocks noChangeAspect="1"/>
          </p:cNvPicPr>
          <p:nvPr/>
        </p:nvPicPr>
        <p:blipFill>
          <a:blip r:embed="rId4">
            <a:extLst/>
          </a:blip>
          <a:stretch>
            <a:fillRect/>
          </a:stretch>
        </p:blipFill>
        <p:spPr>
          <a:xfrm>
            <a:off x="7236636" y="2454712"/>
            <a:ext cx="2870593" cy="503920"/>
          </a:xfrm>
          <a:prstGeom prst="rect">
            <a:avLst/>
          </a:prstGeom>
          <a:ln w="12700">
            <a:miter lim="400000"/>
          </a:ln>
        </p:spPr>
      </p:pic>
      <p:sp>
        <p:nvSpPr>
          <p:cNvPr id="346" name="Örnek Tablo Kullanımı 2"/>
          <p:cNvSpPr txBox="1"/>
          <p:nvPr/>
        </p:nvSpPr>
        <p:spPr>
          <a:xfrm>
            <a:off x="1232712" y="3513750"/>
            <a:ext cx="20404728" cy="6527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3000">
                <a:solidFill>
                  <a:srgbClr val="2E3A6A"/>
                </a:solidFill>
                <a:latin typeface="Montserrat Regular"/>
                <a:ea typeface="Montserrat Regular"/>
                <a:cs typeface="Montserrat Regular"/>
                <a:sym typeface="Montserrat Regular"/>
              </a:defRPr>
            </a:lvl1pPr>
          </a:lstStyle>
          <a:p>
            <a:r>
              <a:t>Örnek Tablo Kullanımı 2</a:t>
            </a:r>
          </a:p>
        </p:txBody>
      </p:sp>
      <p:graphicFrame>
        <p:nvGraphicFramePr>
          <p:cNvPr id="347" name="Tablo"/>
          <p:cNvGraphicFramePr/>
          <p:nvPr/>
        </p:nvGraphicFramePr>
        <p:xfrm>
          <a:off x="1311573" y="5409292"/>
          <a:ext cx="16679978" cy="2487583"/>
        </p:xfrm>
        <a:graphic>
          <a:graphicData uri="http://schemas.openxmlformats.org/drawingml/2006/table">
            <a:tbl>
              <a:tblPr firstRow="1" firstCol="1">
                <a:tableStyleId>{2708684C-4D16-4618-839F-0558EEFCDFE6}</a:tableStyleId>
              </a:tblPr>
              <a:tblGrid>
                <a:gridCol w="2081822">
                  <a:extLst>
                    <a:ext uri="{9D8B030D-6E8A-4147-A177-3AD203B41FA5}">
                      <a16:colId xmlns:a16="http://schemas.microsoft.com/office/drawing/2014/main" val="20000"/>
                    </a:ext>
                  </a:extLst>
                </a:gridCol>
                <a:gridCol w="2081822">
                  <a:extLst>
                    <a:ext uri="{9D8B030D-6E8A-4147-A177-3AD203B41FA5}">
                      <a16:colId xmlns:a16="http://schemas.microsoft.com/office/drawing/2014/main" val="20001"/>
                    </a:ext>
                  </a:extLst>
                </a:gridCol>
                <a:gridCol w="2081822">
                  <a:extLst>
                    <a:ext uri="{9D8B030D-6E8A-4147-A177-3AD203B41FA5}">
                      <a16:colId xmlns:a16="http://schemas.microsoft.com/office/drawing/2014/main" val="20002"/>
                    </a:ext>
                  </a:extLst>
                </a:gridCol>
                <a:gridCol w="2081822">
                  <a:extLst>
                    <a:ext uri="{9D8B030D-6E8A-4147-A177-3AD203B41FA5}">
                      <a16:colId xmlns:a16="http://schemas.microsoft.com/office/drawing/2014/main" val="20003"/>
                    </a:ext>
                  </a:extLst>
                </a:gridCol>
                <a:gridCol w="2081822">
                  <a:extLst>
                    <a:ext uri="{9D8B030D-6E8A-4147-A177-3AD203B41FA5}">
                      <a16:colId xmlns:a16="http://schemas.microsoft.com/office/drawing/2014/main" val="20004"/>
                    </a:ext>
                  </a:extLst>
                </a:gridCol>
                <a:gridCol w="2081822">
                  <a:extLst>
                    <a:ext uri="{9D8B030D-6E8A-4147-A177-3AD203B41FA5}">
                      <a16:colId xmlns:a16="http://schemas.microsoft.com/office/drawing/2014/main" val="20005"/>
                    </a:ext>
                  </a:extLst>
                </a:gridCol>
                <a:gridCol w="2081822">
                  <a:extLst>
                    <a:ext uri="{9D8B030D-6E8A-4147-A177-3AD203B41FA5}">
                      <a16:colId xmlns:a16="http://schemas.microsoft.com/office/drawing/2014/main" val="20006"/>
                    </a:ext>
                  </a:extLst>
                </a:gridCol>
                <a:gridCol w="2081822">
                  <a:extLst>
                    <a:ext uri="{9D8B030D-6E8A-4147-A177-3AD203B41FA5}">
                      <a16:colId xmlns:a16="http://schemas.microsoft.com/office/drawing/2014/main" val="20007"/>
                    </a:ext>
                  </a:extLst>
                </a:gridCol>
              </a:tblGrid>
              <a:tr h="711987">
                <a:tc>
                  <a:txBody>
                    <a:bodyPr/>
                    <a:lstStyle/>
                    <a:p>
                      <a:pPr algn="ctr">
                        <a:defRPr sz="1900" b="0">
                          <a:latin typeface="Montserrat Bold"/>
                          <a:ea typeface="Montserrat Bold"/>
                          <a:cs typeface="Montserrat Bold"/>
                          <a:sym typeface="Montserrat Bold"/>
                        </a:defRPr>
                      </a:pPr>
                      <a:endParaRPr/>
                    </a:p>
                  </a:txBody>
                  <a:tcPr marL="0" marR="0" marT="0" marB="0" anchor="ctr" horzOverflow="overflow">
                    <a:lnL w="25400">
                      <a:solidFill>
                        <a:srgbClr val="000000"/>
                      </a:solidFill>
                      <a:miter lim="400000"/>
                    </a:lnL>
                    <a:lnT w="25400">
                      <a:solidFill>
                        <a:srgbClr val="000000"/>
                      </a:solidFill>
                      <a:miter lim="400000"/>
                    </a:lnT>
                  </a:tcPr>
                </a:tc>
                <a:tc>
                  <a:txBody>
                    <a:bodyPr/>
                    <a:lstStyle/>
                    <a:p>
                      <a:pPr algn="ctr">
                        <a:defRPr sz="1800" b="0">
                          <a:solidFill>
                            <a:srgbClr val="000000"/>
                          </a:solidFill>
                        </a:defRPr>
                      </a:pPr>
                      <a:r>
                        <a:rPr sz="1900">
                          <a:solidFill>
                            <a:srgbClr val="2B2B2B"/>
                          </a:solidFill>
                          <a:latin typeface="Montserrat Bold"/>
                          <a:ea typeface="Montserrat Bold"/>
                          <a:cs typeface="Montserrat Bold"/>
                          <a:sym typeface="Montserrat Bold"/>
                        </a:rPr>
                        <a:t>0</a:t>
                      </a:r>
                    </a:p>
                  </a:txBody>
                  <a:tcPr marL="0" marR="0" marT="0" marB="0" anchor="ctr" horzOverflow="overflow">
                    <a:lnT w="25400">
                      <a:solidFill>
                        <a:srgbClr val="000000"/>
                      </a:solidFill>
                      <a:miter lim="400000"/>
                    </a:lnT>
                  </a:tcPr>
                </a:tc>
                <a:tc>
                  <a:txBody>
                    <a:bodyPr/>
                    <a:lstStyle/>
                    <a:p>
                      <a:pPr algn="ctr">
                        <a:defRPr sz="1800" b="0">
                          <a:solidFill>
                            <a:srgbClr val="000000"/>
                          </a:solidFill>
                        </a:defRPr>
                      </a:pPr>
                      <a:r>
                        <a:rPr sz="1900">
                          <a:solidFill>
                            <a:srgbClr val="2B2B2B"/>
                          </a:solidFill>
                          <a:latin typeface="Montserrat Bold"/>
                          <a:ea typeface="Montserrat Bold"/>
                          <a:cs typeface="Montserrat Bold"/>
                          <a:sym typeface="Montserrat Bold"/>
                        </a:rPr>
                        <a:t>1-49</a:t>
                      </a:r>
                    </a:p>
                  </a:txBody>
                  <a:tcPr marL="0" marR="0" marT="0" marB="0" anchor="ctr" horzOverflow="overflow">
                    <a:lnT w="25400">
                      <a:solidFill>
                        <a:srgbClr val="000000"/>
                      </a:solidFill>
                      <a:miter lim="400000"/>
                    </a:lnT>
                  </a:tcPr>
                </a:tc>
                <a:tc>
                  <a:txBody>
                    <a:bodyPr/>
                    <a:lstStyle/>
                    <a:p>
                      <a:pPr algn="ctr">
                        <a:defRPr sz="1800" b="0">
                          <a:solidFill>
                            <a:srgbClr val="000000"/>
                          </a:solidFill>
                        </a:defRPr>
                      </a:pPr>
                      <a:r>
                        <a:rPr sz="1900">
                          <a:solidFill>
                            <a:srgbClr val="2B2B2B"/>
                          </a:solidFill>
                          <a:latin typeface="Montserrat Bold"/>
                          <a:ea typeface="Montserrat Bold"/>
                          <a:cs typeface="Montserrat Bold"/>
                          <a:sym typeface="Montserrat Bold"/>
                        </a:rPr>
                        <a:t>50-99</a:t>
                      </a:r>
                    </a:p>
                  </a:txBody>
                  <a:tcPr marL="0" marR="0" marT="0" marB="0" anchor="ctr" horzOverflow="overflow">
                    <a:lnT w="25400">
                      <a:solidFill>
                        <a:srgbClr val="000000"/>
                      </a:solidFill>
                      <a:miter lim="400000"/>
                    </a:lnT>
                  </a:tcPr>
                </a:tc>
                <a:tc>
                  <a:txBody>
                    <a:bodyPr/>
                    <a:lstStyle/>
                    <a:p>
                      <a:pPr algn="ctr">
                        <a:defRPr sz="1800" b="0">
                          <a:solidFill>
                            <a:srgbClr val="000000"/>
                          </a:solidFill>
                        </a:defRPr>
                      </a:pPr>
                      <a:r>
                        <a:rPr sz="1900">
                          <a:solidFill>
                            <a:srgbClr val="2B2B2B"/>
                          </a:solidFill>
                          <a:latin typeface="Montserrat Bold"/>
                          <a:ea typeface="Montserrat Bold"/>
                          <a:cs typeface="Montserrat Bold"/>
                          <a:sym typeface="Montserrat Bold"/>
                        </a:rPr>
                        <a:t>100-249</a:t>
                      </a:r>
                    </a:p>
                  </a:txBody>
                  <a:tcPr marL="0" marR="0" marT="0" marB="0" anchor="ctr" horzOverflow="overflow">
                    <a:lnT w="25400">
                      <a:solidFill>
                        <a:srgbClr val="000000"/>
                      </a:solidFill>
                      <a:miter lim="400000"/>
                    </a:lnT>
                  </a:tcPr>
                </a:tc>
                <a:tc>
                  <a:txBody>
                    <a:bodyPr/>
                    <a:lstStyle/>
                    <a:p>
                      <a:pPr algn="ctr">
                        <a:defRPr sz="1800" b="0">
                          <a:solidFill>
                            <a:srgbClr val="000000"/>
                          </a:solidFill>
                        </a:defRPr>
                      </a:pPr>
                      <a:r>
                        <a:rPr sz="1900">
                          <a:solidFill>
                            <a:srgbClr val="2B2B2B"/>
                          </a:solidFill>
                          <a:latin typeface="Montserrat Bold"/>
                          <a:ea typeface="Montserrat Bold"/>
                          <a:cs typeface="Montserrat Bold"/>
                          <a:sym typeface="Montserrat Bold"/>
                        </a:rPr>
                        <a:t>250-499</a:t>
                      </a:r>
                    </a:p>
                  </a:txBody>
                  <a:tcPr marL="0" marR="0" marT="0" marB="0" anchor="ctr" horzOverflow="overflow">
                    <a:lnT w="25400">
                      <a:solidFill>
                        <a:srgbClr val="000000"/>
                      </a:solidFill>
                      <a:miter lim="400000"/>
                    </a:lnT>
                  </a:tcPr>
                </a:tc>
                <a:tc>
                  <a:txBody>
                    <a:bodyPr/>
                    <a:lstStyle/>
                    <a:p>
                      <a:pPr algn="ctr">
                        <a:defRPr sz="1800" b="0">
                          <a:solidFill>
                            <a:srgbClr val="000000"/>
                          </a:solidFill>
                        </a:defRPr>
                      </a:pPr>
                      <a:r>
                        <a:rPr sz="1900">
                          <a:solidFill>
                            <a:srgbClr val="2B2B2B"/>
                          </a:solidFill>
                          <a:latin typeface="Montserrat Bold"/>
                          <a:ea typeface="Montserrat Bold"/>
                          <a:cs typeface="Montserrat Bold"/>
                          <a:sym typeface="Montserrat Bold"/>
                        </a:rPr>
                        <a:t>500-999</a:t>
                      </a:r>
                    </a:p>
                  </a:txBody>
                  <a:tcPr marL="0" marR="0" marT="0" marB="0" anchor="ctr" horzOverflow="overflow">
                    <a:lnT w="25400">
                      <a:solidFill>
                        <a:srgbClr val="000000"/>
                      </a:solidFill>
                      <a:miter lim="400000"/>
                    </a:lnT>
                  </a:tcPr>
                </a:tc>
                <a:tc>
                  <a:txBody>
                    <a:bodyPr/>
                    <a:lstStyle/>
                    <a:p>
                      <a:pPr algn="ctr">
                        <a:defRPr sz="1800" b="0">
                          <a:solidFill>
                            <a:srgbClr val="000000"/>
                          </a:solidFill>
                        </a:defRPr>
                      </a:pPr>
                      <a:r>
                        <a:rPr sz="1900">
                          <a:solidFill>
                            <a:srgbClr val="2B2B2B"/>
                          </a:solidFill>
                          <a:latin typeface="Montserrat Bold"/>
                          <a:ea typeface="Montserrat Bold"/>
                          <a:cs typeface="Montserrat Bold"/>
                          <a:sym typeface="Montserrat Bold"/>
                        </a:rPr>
                        <a:t>&gt; 1000</a:t>
                      </a:r>
                    </a:p>
                  </a:txBody>
                  <a:tcPr marL="0" marR="0" marT="0" marB="0" anchor="ctr" horzOverflow="overflow">
                    <a:lnR w="25400">
                      <a:solidFill>
                        <a:srgbClr val="000000"/>
                      </a:solidFill>
                      <a:miter lim="400000"/>
                    </a:lnR>
                    <a:lnT w="25400">
                      <a:solidFill>
                        <a:srgbClr val="000000"/>
                      </a:solidFill>
                      <a:miter lim="400000"/>
                    </a:lnT>
                  </a:tcPr>
                </a:tc>
                <a:extLst>
                  <a:ext uri="{0D108BD9-81ED-4DB2-BD59-A6C34878D82A}">
                    <a16:rowId xmlns:a16="http://schemas.microsoft.com/office/drawing/2014/main" val="10000"/>
                  </a:ext>
                </a:extLst>
              </a:tr>
              <a:tr h="583398">
                <a:tc>
                  <a:txBody>
                    <a:bodyPr/>
                    <a:lstStyle/>
                    <a:p>
                      <a:pPr algn="ctr">
                        <a:defRPr sz="1800" b="0">
                          <a:solidFill>
                            <a:srgbClr val="000000"/>
                          </a:solidFill>
                        </a:defRPr>
                      </a:pPr>
                      <a:r>
                        <a:rPr sz="1900">
                          <a:solidFill>
                            <a:srgbClr val="2B2B2B"/>
                          </a:solidFill>
                          <a:latin typeface="Montserrat SemiBold"/>
                          <a:ea typeface="Montserrat SemiBold"/>
                          <a:cs typeface="Montserrat SemiBold"/>
                          <a:sym typeface="Montserrat SemiBold"/>
                        </a:rPr>
                        <a:t>Devlet</a:t>
                      </a:r>
                    </a:p>
                  </a:txBody>
                  <a:tcPr marL="0" marR="0" marT="0" marB="0" anchor="ctr" horzOverflow="overflow">
                    <a:lnL w="25400">
                      <a:solidFill>
                        <a:srgbClr val="000000"/>
                      </a:solidFill>
                      <a:miter lim="400000"/>
                    </a:lnL>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0</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9</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10</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24</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35</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21</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10</a:t>
                      </a:r>
                    </a:p>
                  </a:txBody>
                  <a:tcPr marL="0" marR="0" marT="0" marB="0" anchor="ctr" horzOverflow="overflow">
                    <a:lnR w="25400">
                      <a:solidFill>
                        <a:srgbClr val="000000"/>
                      </a:solidFill>
                      <a:miter lim="400000"/>
                    </a:lnR>
                  </a:tcPr>
                </a:tc>
                <a:extLst>
                  <a:ext uri="{0D108BD9-81ED-4DB2-BD59-A6C34878D82A}">
                    <a16:rowId xmlns:a16="http://schemas.microsoft.com/office/drawing/2014/main" val="10001"/>
                  </a:ext>
                </a:extLst>
              </a:tr>
              <a:tr h="583398">
                <a:tc>
                  <a:txBody>
                    <a:bodyPr/>
                    <a:lstStyle/>
                    <a:p>
                      <a:pPr algn="ctr">
                        <a:defRPr sz="1800" b="0">
                          <a:solidFill>
                            <a:srgbClr val="000000"/>
                          </a:solidFill>
                        </a:defRPr>
                      </a:pPr>
                      <a:r>
                        <a:rPr sz="1900">
                          <a:solidFill>
                            <a:srgbClr val="2B2B2B"/>
                          </a:solidFill>
                          <a:latin typeface="Montserrat SemiBold"/>
                          <a:ea typeface="Montserrat SemiBold"/>
                          <a:cs typeface="Montserrat SemiBold"/>
                          <a:sym typeface="Montserrat SemiBold"/>
                        </a:rPr>
                        <a:t>Vakıf</a:t>
                      </a:r>
                    </a:p>
                  </a:txBody>
                  <a:tcPr marL="0" marR="0" marT="0" marB="0" anchor="ctr" horzOverflow="overflow">
                    <a:lnL w="25400">
                      <a:solidFill>
                        <a:srgbClr val="000000"/>
                      </a:solidFill>
                      <a:miter lim="400000"/>
                    </a:lnL>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3</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22</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17</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8</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10</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3</a:t>
                      </a:r>
                    </a:p>
                  </a:txBody>
                  <a:tcPr marL="0" marR="0" marT="0" marB="0" anchor="ctr" horzOverflow="overflow"/>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0</a:t>
                      </a:r>
                    </a:p>
                  </a:txBody>
                  <a:tcPr marL="0" marR="0" marT="0" marB="0" anchor="ctr" horzOverflow="overflow">
                    <a:lnR w="25400">
                      <a:solidFill>
                        <a:srgbClr val="000000"/>
                      </a:solidFill>
                      <a:miter lim="400000"/>
                    </a:lnR>
                  </a:tcPr>
                </a:tc>
                <a:extLst>
                  <a:ext uri="{0D108BD9-81ED-4DB2-BD59-A6C34878D82A}">
                    <a16:rowId xmlns:a16="http://schemas.microsoft.com/office/drawing/2014/main" val="10002"/>
                  </a:ext>
                </a:extLst>
              </a:tr>
              <a:tr h="583398">
                <a:tc>
                  <a:txBody>
                    <a:bodyPr/>
                    <a:lstStyle/>
                    <a:p>
                      <a:pPr algn="ctr">
                        <a:defRPr sz="1800" b="0">
                          <a:solidFill>
                            <a:srgbClr val="000000"/>
                          </a:solidFill>
                        </a:defRPr>
                      </a:pPr>
                      <a:r>
                        <a:rPr sz="1900">
                          <a:solidFill>
                            <a:srgbClr val="2B2B2B"/>
                          </a:solidFill>
                          <a:latin typeface="Montserrat SemiBold"/>
                          <a:ea typeface="Montserrat SemiBold"/>
                          <a:cs typeface="Montserrat SemiBold"/>
                          <a:sym typeface="Montserrat SemiBold"/>
                        </a:rPr>
                        <a:t>Toplam</a:t>
                      </a:r>
                    </a:p>
                  </a:txBody>
                  <a:tcPr marL="0" marR="0" marT="0" marB="0" anchor="ctr" horzOverflow="overflow">
                    <a:lnL w="25400">
                      <a:solidFill>
                        <a:srgbClr val="000000"/>
                      </a:solidFill>
                      <a:miter lim="400000"/>
                    </a:lnL>
                    <a:lnB w="25400">
                      <a:solidFill>
                        <a:srgbClr val="000000"/>
                      </a:solidFill>
                      <a:miter lim="400000"/>
                    </a:lnB>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3</a:t>
                      </a:r>
                    </a:p>
                  </a:txBody>
                  <a:tcPr marL="0" marR="0" marT="0" marB="0" anchor="ctr" horzOverflow="overflow">
                    <a:lnB w="25400">
                      <a:solidFill>
                        <a:srgbClr val="000000"/>
                      </a:solidFill>
                      <a:miter lim="400000"/>
                    </a:lnB>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31</a:t>
                      </a:r>
                    </a:p>
                  </a:txBody>
                  <a:tcPr marL="0" marR="0" marT="0" marB="0" anchor="ctr" horzOverflow="overflow">
                    <a:lnB w="25400">
                      <a:solidFill>
                        <a:srgbClr val="000000"/>
                      </a:solidFill>
                      <a:miter lim="400000"/>
                    </a:lnB>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27</a:t>
                      </a:r>
                    </a:p>
                  </a:txBody>
                  <a:tcPr marL="0" marR="0" marT="0" marB="0" anchor="ctr" horzOverflow="overflow">
                    <a:lnB w="25400">
                      <a:solidFill>
                        <a:srgbClr val="000000"/>
                      </a:solidFill>
                      <a:miter lim="400000"/>
                    </a:lnB>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32</a:t>
                      </a:r>
                    </a:p>
                  </a:txBody>
                  <a:tcPr marL="0" marR="0" marT="0" marB="0" anchor="ctr" horzOverflow="overflow">
                    <a:lnB w="25400">
                      <a:solidFill>
                        <a:srgbClr val="000000"/>
                      </a:solidFill>
                      <a:miter lim="400000"/>
                    </a:lnB>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45</a:t>
                      </a:r>
                    </a:p>
                  </a:txBody>
                  <a:tcPr marL="0" marR="0" marT="0" marB="0" anchor="ctr" horzOverflow="overflow">
                    <a:lnB w="25400">
                      <a:solidFill>
                        <a:srgbClr val="000000"/>
                      </a:solidFill>
                      <a:miter lim="400000"/>
                    </a:lnB>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24</a:t>
                      </a:r>
                    </a:p>
                  </a:txBody>
                  <a:tcPr marL="0" marR="0" marT="0" marB="0" anchor="ctr" horzOverflow="overflow">
                    <a:lnB w="25400">
                      <a:solidFill>
                        <a:srgbClr val="000000"/>
                      </a:solidFill>
                      <a:miter lim="400000"/>
                    </a:lnB>
                  </a:tcPr>
                </a:tc>
                <a:tc>
                  <a:txBody>
                    <a:bodyPr/>
                    <a:lstStyle/>
                    <a:p>
                      <a:pPr algn="ctr">
                        <a:defRPr sz="1800">
                          <a:solidFill>
                            <a:srgbClr val="000000"/>
                          </a:solidFill>
                        </a:defRPr>
                      </a:pPr>
                      <a:r>
                        <a:rPr sz="1900">
                          <a:solidFill>
                            <a:srgbClr val="2B2B2B"/>
                          </a:solidFill>
                          <a:latin typeface="Montserrat Regular"/>
                          <a:ea typeface="Montserrat Regular"/>
                          <a:cs typeface="Montserrat Regular"/>
                          <a:sym typeface="Montserrat Regular"/>
                        </a:rPr>
                        <a:t>10</a:t>
                      </a:r>
                    </a:p>
                  </a:txBody>
                  <a:tcPr marL="0" marR="0" marT="0" marB="0" anchor="ctr" horzOverflow="overflow">
                    <a:lnR w="25400">
                      <a:solidFill>
                        <a:srgbClr val="000000"/>
                      </a:solidFill>
                      <a:miter lim="400000"/>
                    </a:lnR>
                    <a:lnB w="25400">
                      <a:solidFill>
                        <a:srgbClr val="000000"/>
                      </a:solidFill>
                      <a:miter lim="400000"/>
                    </a:lnB>
                  </a:tcPr>
                </a:tc>
                <a:extLst>
                  <a:ext uri="{0D108BD9-81ED-4DB2-BD59-A6C34878D82A}">
                    <a16:rowId xmlns:a16="http://schemas.microsoft.com/office/drawing/2014/main" val="10003"/>
                  </a:ext>
                </a:extLst>
              </a:tr>
            </a:tbl>
          </a:graphicData>
        </a:graphic>
      </p:graphicFrame>
      <p:sp>
        <p:nvSpPr>
          <p:cNvPr id="348"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9</a:t>
            </a:fld>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 name="DSCF0009.jpg" descr="DSCF0009.jpg"/>
          <p:cNvPicPr>
            <a:picLocks noChangeAspect="1"/>
          </p:cNvPicPr>
          <p:nvPr/>
        </p:nvPicPr>
        <p:blipFill>
          <a:blip r:embed="rId2">
            <a:extLst/>
          </a:blip>
          <a:srcRect l="17879" t="1261" r="7120" b="1261"/>
          <a:stretch>
            <a:fillRect/>
          </a:stretch>
        </p:blipFill>
        <p:spPr>
          <a:xfrm>
            <a:off x="8554067" y="0"/>
            <a:ext cx="15829758" cy="13716000"/>
          </a:xfrm>
          <a:custGeom>
            <a:avLst/>
            <a:gdLst/>
            <a:ahLst/>
            <a:cxnLst>
              <a:cxn ang="0">
                <a:pos x="wd2" y="hd2"/>
              </a:cxn>
              <a:cxn ang="5400000">
                <a:pos x="wd2" y="hd2"/>
              </a:cxn>
              <a:cxn ang="10800000">
                <a:pos x="wd2" y="hd2"/>
              </a:cxn>
              <a:cxn ang="16200000">
                <a:pos x="wd2" y="hd2"/>
              </a:cxn>
            </a:cxnLst>
            <a:rect l="0" t="0" r="r" b="b"/>
            <a:pathLst>
              <a:path w="21600" h="21600" extrusionOk="0">
                <a:moveTo>
                  <a:pt x="5404" y="0"/>
                </a:moveTo>
                <a:lnTo>
                  <a:pt x="0" y="21600"/>
                </a:lnTo>
                <a:lnTo>
                  <a:pt x="18505" y="21600"/>
                </a:lnTo>
                <a:lnTo>
                  <a:pt x="21600" y="9224"/>
                </a:lnTo>
                <a:lnTo>
                  <a:pt x="21600" y="0"/>
                </a:lnTo>
                <a:lnTo>
                  <a:pt x="5404" y="0"/>
                </a:lnTo>
                <a:close/>
              </a:path>
            </a:pathLst>
          </a:custGeom>
          <a:ln w="12700">
            <a:miter lim="400000"/>
          </a:ln>
        </p:spPr>
      </p:pic>
      <p:sp>
        <p:nvSpPr>
          <p:cNvPr id="351" name="Üçgen"/>
          <p:cNvSpPr/>
          <p:nvPr/>
        </p:nvSpPr>
        <p:spPr>
          <a:xfrm rot="16200000">
            <a:off x="20070252" y="9402247"/>
            <a:ext cx="6679771" cy="19477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223166"/>
          </a:solidFill>
          <a:ln w="12700">
            <a:miter lim="400000"/>
          </a:ln>
        </p:spPr>
        <p:txBody>
          <a:bodyPr tIns="91439" bIns="91439" anchor="ctr"/>
          <a:lstStyle/>
          <a:p>
            <a:pPr algn="ctr">
              <a:defRPr>
                <a:solidFill>
                  <a:srgbClr val="FFFFFF"/>
                </a:solidFill>
                <a:latin typeface="Open Sans"/>
                <a:ea typeface="Open Sans"/>
                <a:cs typeface="Open Sans"/>
                <a:sym typeface="Open Sans"/>
              </a:defRPr>
            </a:pPr>
            <a:endParaRPr/>
          </a:p>
        </p:txBody>
      </p:sp>
      <p:sp>
        <p:nvSpPr>
          <p:cNvPr id="352" name="Şekil"/>
          <p:cNvSpPr/>
          <p:nvPr/>
        </p:nvSpPr>
        <p:spPr>
          <a:xfrm>
            <a:off x="8554067" y="-1"/>
            <a:ext cx="4743477" cy="13716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8057" y="0"/>
                </a:lnTo>
                <a:lnTo>
                  <a:pt x="21600" y="0"/>
                </a:lnTo>
                <a:lnTo>
                  <a:pt x="3543" y="21600"/>
                </a:lnTo>
                <a:close/>
              </a:path>
            </a:pathLst>
          </a:custGeom>
          <a:solidFill>
            <a:srgbClr val="9EA530"/>
          </a:solidFill>
          <a:ln w="12700">
            <a:miter lim="400000"/>
          </a:ln>
        </p:spPr>
        <p:txBody>
          <a:bodyPr tIns="91439" bIns="91439" anchor="ctr"/>
          <a:lstStyle/>
          <a:p>
            <a:pPr algn="ctr">
              <a:defRPr>
                <a:solidFill>
                  <a:srgbClr val="FFFFFF"/>
                </a:solidFill>
                <a:latin typeface="Open Sans"/>
                <a:ea typeface="Open Sans"/>
                <a:cs typeface="Open Sans"/>
                <a:sym typeface="Open Sans"/>
              </a:defRPr>
            </a:pPr>
            <a:endParaRPr/>
          </a:p>
        </p:txBody>
      </p:sp>
      <p:sp>
        <p:nvSpPr>
          <p:cNvPr id="353" name="Üçgen"/>
          <p:cNvSpPr/>
          <p:nvPr/>
        </p:nvSpPr>
        <p:spPr>
          <a:xfrm rot="1172314">
            <a:off x="-1641894" y="-969260"/>
            <a:ext cx="3727183" cy="118254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416"/>
                </a:lnTo>
                <a:lnTo>
                  <a:pt x="21600" y="0"/>
                </a:lnTo>
                <a:close/>
              </a:path>
            </a:pathLst>
          </a:custGeom>
          <a:solidFill>
            <a:srgbClr val="DDDDDD"/>
          </a:solidFill>
          <a:ln w="12700">
            <a:miter lim="400000"/>
          </a:ln>
        </p:spPr>
        <p:txBody>
          <a:bodyPr tIns="91439" bIns="91439" anchor="ctr"/>
          <a:lstStyle/>
          <a:p>
            <a:pPr algn="ctr">
              <a:defRPr>
                <a:solidFill>
                  <a:srgbClr val="FFFFFF"/>
                </a:solidFill>
              </a:defRPr>
            </a:pPr>
            <a:endParaRPr/>
          </a:p>
        </p:txBody>
      </p:sp>
      <p:sp>
        <p:nvSpPr>
          <p:cNvPr id="354"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55" name="Görüntü" descr="Görüntü"/>
          <p:cNvPicPr>
            <a:picLocks noChangeAspect="1"/>
          </p:cNvPicPr>
          <p:nvPr/>
        </p:nvPicPr>
        <p:blipFill>
          <a:blip r:embed="rId3">
            <a:extLst/>
          </a:blip>
          <a:stretch>
            <a:fillRect/>
          </a:stretch>
        </p:blipFill>
        <p:spPr>
          <a:xfrm>
            <a:off x="1211884" y="13089521"/>
            <a:ext cx="7119827" cy="243931"/>
          </a:xfrm>
          <a:prstGeom prst="rect">
            <a:avLst/>
          </a:prstGeom>
          <a:ln w="12700">
            <a:miter lim="400000"/>
          </a:ln>
        </p:spPr>
      </p:pic>
      <p:sp>
        <p:nvSpPr>
          <p:cNvPr id="356" name="Dikdörtgen"/>
          <p:cNvSpPr/>
          <p:nvPr/>
        </p:nvSpPr>
        <p:spPr>
          <a:xfrm>
            <a:off x="2208677" y="8809069"/>
            <a:ext cx="14105654" cy="3446781"/>
          </a:xfrm>
          <a:prstGeom prst="rect">
            <a:avLst/>
          </a:prstGeom>
          <a:solidFill>
            <a:srgbClr val="9EA530"/>
          </a:solidFill>
          <a:ln w="12700">
            <a:miter lim="400000"/>
          </a:ln>
        </p:spPr>
        <p:txBody>
          <a:bodyPr tIns="91439" bIns="91439" anchor="ctr"/>
          <a:lstStyle/>
          <a:p>
            <a:endParaRPr/>
          </a:p>
        </p:txBody>
      </p:sp>
      <p:sp>
        <p:nvSpPr>
          <p:cNvPr id="357" name="Lorem ipsum dolor sit amet, consectetur adipiscing elit. Etiam commodo leo sed arcu ullamcorper placerat. Aliquam nulla metus, tincidunt eu accumsan at, porttitor et leo. Fusce blandit ornare dolor, at euismod magna."/>
          <p:cNvSpPr txBox="1"/>
          <p:nvPr/>
        </p:nvSpPr>
        <p:spPr>
          <a:xfrm>
            <a:off x="2725111" y="9107519"/>
            <a:ext cx="13072786" cy="13258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500">
                <a:solidFill>
                  <a:srgbClr val="FFFFFF"/>
                </a:solidFill>
                <a:latin typeface="Montserrat Regular"/>
                <a:ea typeface="Montserrat Regular"/>
                <a:cs typeface="Montserrat Regular"/>
                <a:sym typeface="Montserrat Regular"/>
              </a:defRPr>
            </a:lvl1pPr>
          </a:lstStyle>
          <a:p>
            <a:r>
              <a:t>Lorem ipsum dolor sit amet, consectetur adipiscing elit. Etiam commodo leo sed arcu ullamcorper placerat. Aliquam nulla metus, tincidunt eu accumsan at, porttitor et leo. Fusce blandit ornare dolor, at euismod magna. </a:t>
            </a:r>
          </a:p>
        </p:txBody>
      </p:sp>
      <p:sp>
        <p:nvSpPr>
          <p:cNvPr id="358" name="Başlık"/>
          <p:cNvSpPr txBox="1"/>
          <p:nvPr/>
        </p:nvSpPr>
        <p:spPr>
          <a:xfrm>
            <a:off x="2777330" y="4233073"/>
            <a:ext cx="6456949" cy="1109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6000">
                <a:solidFill>
                  <a:srgbClr val="344472"/>
                </a:solidFill>
                <a:latin typeface="Montserrat Bold"/>
                <a:ea typeface="Montserrat Bold"/>
                <a:cs typeface="Montserrat Bold"/>
                <a:sym typeface="Montserrat Bold"/>
              </a:defRPr>
            </a:lvl1pPr>
          </a:lstStyle>
          <a:p>
            <a:r>
              <a:t>Başlık</a:t>
            </a:r>
          </a:p>
        </p:txBody>
      </p:sp>
      <p:pic>
        <p:nvPicPr>
          <p:cNvPr id="359" name="Görüntü" descr="Görüntü"/>
          <p:cNvPicPr>
            <a:picLocks noChangeAspect="1"/>
          </p:cNvPicPr>
          <p:nvPr/>
        </p:nvPicPr>
        <p:blipFill>
          <a:blip r:embed="rId4">
            <a:extLst/>
          </a:blip>
          <a:stretch>
            <a:fillRect/>
          </a:stretch>
        </p:blipFill>
        <p:spPr>
          <a:xfrm>
            <a:off x="1196115" y="1221887"/>
            <a:ext cx="8968575" cy="1591604"/>
          </a:xfrm>
          <a:prstGeom prst="rect">
            <a:avLst/>
          </a:prstGeom>
          <a:ln w="12700">
            <a:miter lim="400000"/>
          </a:ln>
        </p:spPr>
      </p:pic>
      <p:pic>
        <p:nvPicPr>
          <p:cNvPr id="360" name="Görüntü" descr="Görüntü"/>
          <p:cNvPicPr>
            <a:picLocks noChangeAspect="1"/>
          </p:cNvPicPr>
          <p:nvPr/>
        </p:nvPicPr>
        <p:blipFill>
          <a:blip r:embed="rId5">
            <a:extLst/>
          </a:blip>
          <a:stretch>
            <a:fillRect/>
          </a:stretch>
        </p:blipFill>
        <p:spPr>
          <a:xfrm>
            <a:off x="7236636" y="2454712"/>
            <a:ext cx="2870593" cy="503920"/>
          </a:xfrm>
          <a:prstGeom prst="rect">
            <a:avLst/>
          </a:prstGeom>
          <a:ln w="12700">
            <a:miter lim="400000"/>
          </a:ln>
        </p:spPr>
      </p:pic>
      <p:sp>
        <p:nvSpPr>
          <p:cNvPr id="361" name="Slayt Numarası"/>
          <p:cNvSpPr txBox="1">
            <a:spLocks noGrp="1"/>
          </p:cNvSpPr>
          <p:nvPr>
            <p:ph type="sldNum" sz="quarter" idx="2"/>
          </p:nvPr>
        </p:nvSpPr>
        <p:spPr>
          <a:xfrm>
            <a:off x="22370031" y="12712700"/>
            <a:ext cx="1414820" cy="5511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defRPr>
                <a:solidFill>
                  <a:srgbClr val="FFFFFF"/>
                </a:solidFill>
                <a:latin typeface="Lato Regular"/>
                <a:ea typeface="Lato Regular"/>
                <a:cs typeface="Lato Regular"/>
                <a:sym typeface="Lato Regular"/>
              </a:defRPr>
            </a:lvl1pPr>
          </a:lstStyle>
          <a:p>
            <a:fld id="{86CB4B4D-7CA3-9044-876B-883B54F8677D}" type="slidenum">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Dikdörtgen"/>
          <p:cNvSpPr/>
          <p:nvPr/>
        </p:nvSpPr>
        <p:spPr>
          <a:xfrm>
            <a:off x="1656170" y="8850331"/>
            <a:ext cx="21680509" cy="813961"/>
          </a:xfrm>
          <a:prstGeom prst="rect">
            <a:avLst/>
          </a:prstGeom>
          <a:solidFill>
            <a:srgbClr val="DDDDDD"/>
          </a:solidFill>
          <a:ln w="12700">
            <a:miter lim="400000"/>
          </a:ln>
        </p:spPr>
        <p:txBody>
          <a:bodyPr tIns="91439" bIns="91439" anchor="ctr"/>
          <a:lstStyle/>
          <a:p>
            <a:endParaRPr/>
          </a:p>
        </p:txBody>
      </p:sp>
      <p:sp>
        <p:nvSpPr>
          <p:cNvPr id="364" name="Dikdörtgen"/>
          <p:cNvSpPr/>
          <p:nvPr/>
        </p:nvSpPr>
        <p:spPr>
          <a:xfrm>
            <a:off x="1656170" y="9741975"/>
            <a:ext cx="21680509" cy="813961"/>
          </a:xfrm>
          <a:prstGeom prst="rect">
            <a:avLst/>
          </a:prstGeom>
          <a:solidFill>
            <a:srgbClr val="DDDDDD"/>
          </a:solidFill>
          <a:ln w="12700">
            <a:miter lim="400000"/>
          </a:ln>
        </p:spPr>
        <p:txBody>
          <a:bodyPr tIns="91439" bIns="91439" anchor="ctr"/>
          <a:lstStyle/>
          <a:p>
            <a:endParaRPr/>
          </a:p>
        </p:txBody>
      </p:sp>
      <p:sp>
        <p:nvSpPr>
          <p:cNvPr id="365" name="Dikdörtgen"/>
          <p:cNvSpPr/>
          <p:nvPr/>
        </p:nvSpPr>
        <p:spPr>
          <a:xfrm>
            <a:off x="1656170" y="7937881"/>
            <a:ext cx="21680509" cy="813959"/>
          </a:xfrm>
          <a:prstGeom prst="rect">
            <a:avLst/>
          </a:prstGeom>
          <a:solidFill>
            <a:srgbClr val="DDDDDD"/>
          </a:solidFill>
          <a:ln w="12700">
            <a:miter lim="400000"/>
          </a:ln>
        </p:spPr>
        <p:txBody>
          <a:bodyPr tIns="91439" bIns="91439" anchor="ctr"/>
          <a:lstStyle/>
          <a:p>
            <a:endParaRPr/>
          </a:p>
        </p:txBody>
      </p:sp>
      <p:sp>
        <p:nvSpPr>
          <p:cNvPr id="366" name="Lorem ipsum dolor sit amet, consectetur adipiscing elit."/>
          <p:cNvSpPr txBox="1"/>
          <p:nvPr/>
        </p:nvSpPr>
        <p:spPr>
          <a:xfrm>
            <a:off x="2050142" y="8043870"/>
            <a:ext cx="19172452" cy="601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700">
                <a:solidFill>
                  <a:srgbClr val="344472"/>
                </a:solidFill>
                <a:latin typeface="Montserrat Regular"/>
                <a:ea typeface="Montserrat Regular"/>
                <a:cs typeface="Montserrat Regular"/>
                <a:sym typeface="Montserrat Regular"/>
              </a:defRPr>
            </a:lvl1pPr>
          </a:lstStyle>
          <a:p>
            <a:r>
              <a:t>Lorem ipsum dolor sit amet, consectetur adipiscing elit.</a:t>
            </a:r>
          </a:p>
        </p:txBody>
      </p:sp>
      <p:sp>
        <p:nvSpPr>
          <p:cNvPr id="367" name="Lorem ipsum dolor sit amet, consectetur adipiscing elit."/>
          <p:cNvSpPr txBox="1"/>
          <p:nvPr/>
        </p:nvSpPr>
        <p:spPr>
          <a:xfrm>
            <a:off x="2050142" y="8956321"/>
            <a:ext cx="19172452" cy="601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700">
                <a:solidFill>
                  <a:srgbClr val="344472"/>
                </a:solidFill>
                <a:latin typeface="Montserrat Regular"/>
                <a:ea typeface="Montserrat Regular"/>
                <a:cs typeface="Montserrat Regular"/>
                <a:sym typeface="Montserrat Regular"/>
              </a:defRPr>
            </a:lvl1pPr>
          </a:lstStyle>
          <a:p>
            <a:r>
              <a:t>Lorem ipsum dolor sit amet, consectetur adipiscing elit.</a:t>
            </a:r>
          </a:p>
        </p:txBody>
      </p:sp>
      <p:sp>
        <p:nvSpPr>
          <p:cNvPr id="368" name="Lorem ipsum dolor sit amet, consectetur adipiscing elit."/>
          <p:cNvSpPr txBox="1"/>
          <p:nvPr/>
        </p:nvSpPr>
        <p:spPr>
          <a:xfrm>
            <a:off x="2050142" y="9847965"/>
            <a:ext cx="19172452" cy="601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700">
                <a:solidFill>
                  <a:srgbClr val="344472"/>
                </a:solidFill>
                <a:latin typeface="Montserrat Regular"/>
                <a:ea typeface="Montserrat Regular"/>
                <a:cs typeface="Montserrat Regular"/>
                <a:sym typeface="Montserrat Regular"/>
              </a:defRPr>
            </a:lvl1pPr>
          </a:lstStyle>
          <a:p>
            <a:r>
              <a:t>Lorem ipsum dolor sit amet, consectetur adipiscing elit.</a:t>
            </a:r>
          </a:p>
        </p:txBody>
      </p:sp>
      <p:pic>
        <p:nvPicPr>
          <p:cNvPr id="369" name="Görüntü" descr="Görüntü"/>
          <p:cNvPicPr>
            <a:picLocks/>
          </p:cNvPicPr>
          <p:nvPr/>
        </p:nvPicPr>
        <p:blipFill>
          <a:blip r:embed="rId2">
            <a:extLst/>
          </a:blip>
          <a:stretch>
            <a:fillRect/>
          </a:stretch>
        </p:blipFill>
        <p:spPr>
          <a:xfrm>
            <a:off x="1366965" y="7938460"/>
            <a:ext cx="127001" cy="812801"/>
          </a:xfrm>
          <a:prstGeom prst="rect">
            <a:avLst/>
          </a:prstGeom>
          <a:ln w="12700">
            <a:miter lim="400000"/>
          </a:ln>
        </p:spPr>
      </p:pic>
      <p:pic>
        <p:nvPicPr>
          <p:cNvPr id="370" name="Görüntü" descr="Görüntü"/>
          <p:cNvPicPr>
            <a:picLocks/>
          </p:cNvPicPr>
          <p:nvPr/>
        </p:nvPicPr>
        <p:blipFill>
          <a:blip r:embed="rId2">
            <a:extLst/>
          </a:blip>
          <a:stretch>
            <a:fillRect/>
          </a:stretch>
        </p:blipFill>
        <p:spPr>
          <a:xfrm>
            <a:off x="1366965" y="8850911"/>
            <a:ext cx="127001" cy="812801"/>
          </a:xfrm>
          <a:prstGeom prst="rect">
            <a:avLst/>
          </a:prstGeom>
          <a:ln w="12700">
            <a:miter lim="400000"/>
          </a:ln>
        </p:spPr>
      </p:pic>
      <p:pic>
        <p:nvPicPr>
          <p:cNvPr id="371" name="Görüntü" descr="Görüntü"/>
          <p:cNvPicPr>
            <a:picLocks/>
          </p:cNvPicPr>
          <p:nvPr/>
        </p:nvPicPr>
        <p:blipFill>
          <a:blip r:embed="rId2">
            <a:extLst/>
          </a:blip>
          <a:stretch>
            <a:fillRect/>
          </a:stretch>
        </p:blipFill>
        <p:spPr>
          <a:xfrm>
            <a:off x="1366965" y="9742555"/>
            <a:ext cx="127001" cy="812801"/>
          </a:xfrm>
          <a:prstGeom prst="rect">
            <a:avLst/>
          </a:prstGeom>
          <a:ln w="12700">
            <a:miter lim="400000"/>
          </a:ln>
        </p:spPr>
      </p:pic>
      <p:sp>
        <p:nvSpPr>
          <p:cNvPr id="372" name="Dikdörtgen"/>
          <p:cNvSpPr/>
          <p:nvPr/>
        </p:nvSpPr>
        <p:spPr>
          <a:xfrm>
            <a:off x="1656170" y="6163181"/>
            <a:ext cx="21680509" cy="813960"/>
          </a:xfrm>
          <a:prstGeom prst="rect">
            <a:avLst/>
          </a:prstGeom>
          <a:solidFill>
            <a:srgbClr val="DDDDDD"/>
          </a:solidFill>
          <a:ln w="12700">
            <a:miter lim="400000"/>
          </a:ln>
        </p:spPr>
        <p:txBody>
          <a:bodyPr tIns="91439" bIns="91439" anchor="ctr"/>
          <a:lstStyle/>
          <a:p>
            <a:endParaRPr/>
          </a:p>
        </p:txBody>
      </p:sp>
      <p:sp>
        <p:nvSpPr>
          <p:cNvPr id="373" name="Dikdörtgen"/>
          <p:cNvSpPr/>
          <p:nvPr/>
        </p:nvSpPr>
        <p:spPr>
          <a:xfrm>
            <a:off x="1656170" y="7054825"/>
            <a:ext cx="21680509" cy="813960"/>
          </a:xfrm>
          <a:prstGeom prst="rect">
            <a:avLst/>
          </a:prstGeom>
          <a:solidFill>
            <a:srgbClr val="DDDDDD"/>
          </a:solidFill>
          <a:ln w="12700">
            <a:miter lim="400000"/>
          </a:ln>
        </p:spPr>
        <p:txBody>
          <a:bodyPr tIns="91439" bIns="91439" anchor="ctr"/>
          <a:lstStyle/>
          <a:p>
            <a:endParaRPr/>
          </a:p>
        </p:txBody>
      </p:sp>
      <p:sp>
        <p:nvSpPr>
          <p:cNvPr id="374" name="Dikdörtgen"/>
          <p:cNvSpPr/>
          <p:nvPr/>
        </p:nvSpPr>
        <p:spPr>
          <a:xfrm>
            <a:off x="1656170" y="5250731"/>
            <a:ext cx="21680509" cy="813959"/>
          </a:xfrm>
          <a:prstGeom prst="rect">
            <a:avLst/>
          </a:prstGeom>
          <a:solidFill>
            <a:srgbClr val="DDDDDD"/>
          </a:solidFill>
          <a:ln w="12700">
            <a:miter lim="400000"/>
          </a:ln>
        </p:spPr>
        <p:txBody>
          <a:bodyPr tIns="91439" bIns="91439" anchor="ctr"/>
          <a:lstStyle/>
          <a:p>
            <a:endParaRPr/>
          </a:p>
        </p:txBody>
      </p:sp>
      <p:sp>
        <p:nvSpPr>
          <p:cNvPr id="375" name="Üçgen"/>
          <p:cNvSpPr/>
          <p:nvPr/>
        </p:nvSpPr>
        <p:spPr>
          <a:xfrm rot="1172314">
            <a:off x="21846537" y="4584727"/>
            <a:ext cx="2974269" cy="94366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FFFFFF"/>
          </a:solidFill>
          <a:ln w="12700">
            <a:miter lim="400000"/>
          </a:ln>
        </p:spPr>
        <p:txBody>
          <a:bodyPr tIns="91439" bIns="91439" anchor="ctr"/>
          <a:lstStyle/>
          <a:p>
            <a:pPr algn="ctr">
              <a:defRPr>
                <a:solidFill>
                  <a:srgbClr val="FFFFFF"/>
                </a:solidFill>
              </a:defRPr>
            </a:pPr>
            <a:endParaRPr/>
          </a:p>
        </p:txBody>
      </p:sp>
      <p:sp>
        <p:nvSpPr>
          <p:cNvPr id="376"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77" name="Görüntü" descr="Görüntü"/>
          <p:cNvPicPr>
            <a:picLocks noChangeAspect="1"/>
          </p:cNvPicPr>
          <p:nvPr/>
        </p:nvPicPr>
        <p:blipFill>
          <a:blip r:embed="rId3">
            <a:extLst/>
          </a:blip>
          <a:stretch>
            <a:fillRect/>
          </a:stretch>
        </p:blipFill>
        <p:spPr>
          <a:xfrm>
            <a:off x="6142778" y="12993175"/>
            <a:ext cx="9931972" cy="340277"/>
          </a:xfrm>
          <a:prstGeom prst="rect">
            <a:avLst/>
          </a:prstGeom>
          <a:ln w="12700">
            <a:miter lim="400000"/>
          </a:ln>
        </p:spPr>
      </p:pic>
      <p:pic>
        <p:nvPicPr>
          <p:cNvPr id="378" name="Görüntü" descr="Görüntü"/>
          <p:cNvPicPr>
            <a:picLocks noChangeAspect="1"/>
          </p:cNvPicPr>
          <p:nvPr/>
        </p:nvPicPr>
        <p:blipFill>
          <a:blip r:embed="rId4">
            <a:extLst/>
          </a:blip>
          <a:stretch>
            <a:fillRect/>
          </a:stretch>
        </p:blipFill>
        <p:spPr>
          <a:xfrm>
            <a:off x="1196115" y="1221887"/>
            <a:ext cx="8968575" cy="1591604"/>
          </a:xfrm>
          <a:prstGeom prst="rect">
            <a:avLst/>
          </a:prstGeom>
          <a:ln w="12700">
            <a:miter lim="400000"/>
          </a:ln>
        </p:spPr>
      </p:pic>
      <p:pic>
        <p:nvPicPr>
          <p:cNvPr id="379" name="Görüntü" descr="Görüntü"/>
          <p:cNvPicPr>
            <a:picLocks noChangeAspect="1"/>
          </p:cNvPicPr>
          <p:nvPr/>
        </p:nvPicPr>
        <p:blipFill>
          <a:blip r:embed="rId5">
            <a:extLst/>
          </a:blip>
          <a:stretch>
            <a:fillRect/>
          </a:stretch>
        </p:blipFill>
        <p:spPr>
          <a:xfrm>
            <a:off x="7236636" y="2454712"/>
            <a:ext cx="2870593" cy="503920"/>
          </a:xfrm>
          <a:prstGeom prst="rect">
            <a:avLst/>
          </a:prstGeom>
          <a:ln w="12700">
            <a:miter lim="400000"/>
          </a:ln>
        </p:spPr>
      </p:pic>
      <p:sp>
        <p:nvSpPr>
          <p:cNvPr id="380" name="Başlık"/>
          <p:cNvSpPr txBox="1"/>
          <p:nvPr/>
        </p:nvSpPr>
        <p:spPr>
          <a:xfrm>
            <a:off x="1196115" y="3604750"/>
            <a:ext cx="21563108"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4500">
                <a:solidFill>
                  <a:srgbClr val="344472"/>
                </a:solidFill>
                <a:latin typeface="Montserrat SemiBold"/>
                <a:ea typeface="Montserrat SemiBold"/>
                <a:cs typeface="Montserrat SemiBold"/>
                <a:sym typeface="Montserrat SemiBold"/>
              </a:defRPr>
            </a:lvl1pPr>
          </a:lstStyle>
          <a:p>
            <a:r>
              <a:t>Başlık </a:t>
            </a:r>
          </a:p>
        </p:txBody>
      </p:sp>
      <p:sp>
        <p:nvSpPr>
          <p:cNvPr id="381" name="Üçgen"/>
          <p:cNvSpPr/>
          <p:nvPr/>
        </p:nvSpPr>
        <p:spPr>
          <a:xfrm rot="1172314">
            <a:off x="22720366" y="5048411"/>
            <a:ext cx="2974269" cy="94366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DDDDDD"/>
          </a:solidFill>
          <a:ln w="12700">
            <a:miter lim="400000"/>
          </a:ln>
        </p:spPr>
        <p:txBody>
          <a:bodyPr tIns="91439" bIns="91439" anchor="ctr"/>
          <a:lstStyle/>
          <a:p>
            <a:pPr algn="ctr">
              <a:defRPr>
                <a:solidFill>
                  <a:srgbClr val="FFFFFF"/>
                </a:solidFill>
              </a:defRPr>
            </a:pPr>
            <a:endParaRPr/>
          </a:p>
        </p:txBody>
      </p:sp>
      <p:sp>
        <p:nvSpPr>
          <p:cNvPr id="382" name="Lorem ipsum dolor sit amet, consectetur adipiscing elit."/>
          <p:cNvSpPr txBox="1"/>
          <p:nvPr/>
        </p:nvSpPr>
        <p:spPr>
          <a:xfrm>
            <a:off x="2050142" y="5356720"/>
            <a:ext cx="19172452" cy="601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700">
                <a:solidFill>
                  <a:srgbClr val="344472"/>
                </a:solidFill>
                <a:latin typeface="Montserrat Regular"/>
                <a:ea typeface="Montserrat Regular"/>
                <a:cs typeface="Montserrat Regular"/>
                <a:sym typeface="Montserrat Regular"/>
              </a:defRPr>
            </a:lvl1pPr>
          </a:lstStyle>
          <a:p>
            <a:r>
              <a:t>Lorem ipsum dolor sit amet, consectetur adipiscing elit.</a:t>
            </a:r>
          </a:p>
        </p:txBody>
      </p:sp>
      <p:sp>
        <p:nvSpPr>
          <p:cNvPr id="383" name="Lorem ipsum dolor sit amet, consectetur adipiscing elit."/>
          <p:cNvSpPr txBox="1"/>
          <p:nvPr/>
        </p:nvSpPr>
        <p:spPr>
          <a:xfrm>
            <a:off x="2050142" y="6269171"/>
            <a:ext cx="19172452" cy="601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700">
                <a:solidFill>
                  <a:srgbClr val="344472"/>
                </a:solidFill>
                <a:latin typeface="Montserrat Regular"/>
                <a:ea typeface="Montserrat Regular"/>
                <a:cs typeface="Montserrat Regular"/>
                <a:sym typeface="Montserrat Regular"/>
              </a:defRPr>
            </a:lvl1pPr>
          </a:lstStyle>
          <a:p>
            <a:r>
              <a:t>Lorem ipsum dolor sit amet, consectetur adipiscing elit.</a:t>
            </a:r>
          </a:p>
        </p:txBody>
      </p:sp>
      <p:sp>
        <p:nvSpPr>
          <p:cNvPr id="384" name="Lorem ipsum dolor sit amet, consectetur adipiscing elit."/>
          <p:cNvSpPr txBox="1"/>
          <p:nvPr/>
        </p:nvSpPr>
        <p:spPr>
          <a:xfrm>
            <a:off x="2050142" y="7160814"/>
            <a:ext cx="19172452" cy="6019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2700">
                <a:solidFill>
                  <a:srgbClr val="344472"/>
                </a:solidFill>
                <a:latin typeface="Montserrat Regular"/>
                <a:ea typeface="Montserrat Regular"/>
                <a:cs typeface="Montserrat Regular"/>
                <a:sym typeface="Montserrat Regular"/>
              </a:defRPr>
            </a:lvl1pPr>
          </a:lstStyle>
          <a:p>
            <a:r>
              <a:t>Lorem ipsum dolor sit amet, consectetur adipiscing elit.</a:t>
            </a:r>
          </a:p>
        </p:txBody>
      </p:sp>
      <p:pic>
        <p:nvPicPr>
          <p:cNvPr id="385" name="Görüntü" descr="Görüntü"/>
          <p:cNvPicPr>
            <a:picLocks/>
          </p:cNvPicPr>
          <p:nvPr/>
        </p:nvPicPr>
        <p:blipFill>
          <a:blip r:embed="rId2">
            <a:extLst/>
          </a:blip>
          <a:stretch>
            <a:fillRect/>
          </a:stretch>
        </p:blipFill>
        <p:spPr>
          <a:xfrm>
            <a:off x="1366965" y="5251310"/>
            <a:ext cx="127001" cy="812801"/>
          </a:xfrm>
          <a:prstGeom prst="rect">
            <a:avLst/>
          </a:prstGeom>
          <a:ln w="12700">
            <a:miter lim="400000"/>
          </a:ln>
        </p:spPr>
      </p:pic>
      <p:pic>
        <p:nvPicPr>
          <p:cNvPr id="386" name="Görüntü" descr="Görüntü"/>
          <p:cNvPicPr>
            <a:picLocks/>
          </p:cNvPicPr>
          <p:nvPr/>
        </p:nvPicPr>
        <p:blipFill>
          <a:blip r:embed="rId2">
            <a:extLst/>
          </a:blip>
          <a:stretch>
            <a:fillRect/>
          </a:stretch>
        </p:blipFill>
        <p:spPr>
          <a:xfrm>
            <a:off x="1366965" y="6163761"/>
            <a:ext cx="127001" cy="812801"/>
          </a:xfrm>
          <a:prstGeom prst="rect">
            <a:avLst/>
          </a:prstGeom>
          <a:ln w="12700">
            <a:miter lim="400000"/>
          </a:ln>
        </p:spPr>
      </p:pic>
      <p:pic>
        <p:nvPicPr>
          <p:cNvPr id="387" name="Görüntü" descr="Görüntü"/>
          <p:cNvPicPr>
            <a:picLocks/>
          </p:cNvPicPr>
          <p:nvPr/>
        </p:nvPicPr>
        <p:blipFill>
          <a:blip r:embed="rId2">
            <a:extLst/>
          </a:blip>
          <a:stretch>
            <a:fillRect/>
          </a:stretch>
        </p:blipFill>
        <p:spPr>
          <a:xfrm>
            <a:off x="1366965" y="7055405"/>
            <a:ext cx="127001" cy="812801"/>
          </a:xfrm>
          <a:prstGeom prst="rect">
            <a:avLst/>
          </a:prstGeom>
          <a:ln w="12700">
            <a:miter lim="400000"/>
          </a:ln>
        </p:spPr>
      </p:pic>
      <p:sp>
        <p:nvSpPr>
          <p:cNvPr id="388"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Dikdörtgen"/>
          <p:cNvSpPr/>
          <p:nvPr/>
        </p:nvSpPr>
        <p:spPr>
          <a:xfrm>
            <a:off x="3535432" y="5655841"/>
            <a:ext cx="19801247" cy="5893470"/>
          </a:xfrm>
          <a:prstGeom prst="rect">
            <a:avLst/>
          </a:prstGeom>
          <a:solidFill>
            <a:srgbClr val="DDDDDD"/>
          </a:solidFill>
          <a:ln w="12700">
            <a:miter lim="400000"/>
          </a:ln>
        </p:spPr>
        <p:txBody>
          <a:bodyPr tIns="91439" bIns="91439" anchor="ctr"/>
          <a:lstStyle/>
          <a:p>
            <a:endParaRPr/>
          </a:p>
        </p:txBody>
      </p:sp>
      <p:sp>
        <p:nvSpPr>
          <p:cNvPr id="391" name="Üçgen"/>
          <p:cNvSpPr/>
          <p:nvPr/>
        </p:nvSpPr>
        <p:spPr>
          <a:xfrm rot="1172314">
            <a:off x="21846537" y="4584727"/>
            <a:ext cx="2974269" cy="94366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FFFFFF"/>
          </a:solidFill>
          <a:ln w="12700">
            <a:miter lim="400000"/>
          </a:ln>
        </p:spPr>
        <p:txBody>
          <a:bodyPr tIns="91439" bIns="91439" anchor="ctr"/>
          <a:lstStyle/>
          <a:p>
            <a:pPr algn="ctr">
              <a:defRPr>
                <a:solidFill>
                  <a:srgbClr val="FFFFFF"/>
                </a:solidFill>
              </a:defRPr>
            </a:pPr>
            <a:endParaRPr/>
          </a:p>
        </p:txBody>
      </p:sp>
      <p:sp>
        <p:nvSpPr>
          <p:cNvPr id="392" name="Üçgen"/>
          <p:cNvSpPr/>
          <p:nvPr/>
        </p:nvSpPr>
        <p:spPr>
          <a:xfrm rot="20427686" flipH="1">
            <a:off x="-431159" y="10953846"/>
            <a:ext cx="946016" cy="300147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344472"/>
          </a:solidFill>
          <a:ln w="12700">
            <a:miter lim="400000"/>
          </a:ln>
        </p:spPr>
        <p:txBody>
          <a:bodyPr tIns="91439" bIns="91439" anchor="ctr"/>
          <a:lstStyle/>
          <a:p>
            <a:pPr algn="ctr">
              <a:defRPr>
                <a:solidFill>
                  <a:srgbClr val="FFFFFF"/>
                </a:solidFill>
              </a:defRPr>
            </a:pPr>
            <a:endParaRPr/>
          </a:p>
        </p:txBody>
      </p:sp>
      <p:pic>
        <p:nvPicPr>
          <p:cNvPr id="393" name="Görüntü" descr="Görüntü"/>
          <p:cNvPicPr>
            <a:picLocks noChangeAspect="1"/>
          </p:cNvPicPr>
          <p:nvPr/>
        </p:nvPicPr>
        <p:blipFill>
          <a:blip r:embed="rId2">
            <a:extLst/>
          </a:blip>
          <a:stretch>
            <a:fillRect/>
          </a:stretch>
        </p:blipFill>
        <p:spPr>
          <a:xfrm>
            <a:off x="6142778" y="12993175"/>
            <a:ext cx="9931972" cy="340277"/>
          </a:xfrm>
          <a:prstGeom prst="rect">
            <a:avLst/>
          </a:prstGeom>
          <a:ln w="12700">
            <a:miter lim="400000"/>
          </a:ln>
        </p:spPr>
      </p:pic>
      <p:pic>
        <p:nvPicPr>
          <p:cNvPr id="394" name="Görüntü" descr="Görüntü"/>
          <p:cNvPicPr>
            <a:picLocks noChangeAspect="1"/>
          </p:cNvPicPr>
          <p:nvPr/>
        </p:nvPicPr>
        <p:blipFill>
          <a:blip r:embed="rId3">
            <a:extLst/>
          </a:blip>
          <a:stretch>
            <a:fillRect/>
          </a:stretch>
        </p:blipFill>
        <p:spPr>
          <a:xfrm>
            <a:off x="1196115" y="1221887"/>
            <a:ext cx="8968575" cy="1591604"/>
          </a:xfrm>
          <a:prstGeom prst="rect">
            <a:avLst/>
          </a:prstGeom>
          <a:ln w="12700">
            <a:miter lim="400000"/>
          </a:ln>
        </p:spPr>
      </p:pic>
      <p:pic>
        <p:nvPicPr>
          <p:cNvPr id="395" name="Görüntü" descr="Görüntü"/>
          <p:cNvPicPr>
            <a:picLocks noChangeAspect="1"/>
          </p:cNvPicPr>
          <p:nvPr/>
        </p:nvPicPr>
        <p:blipFill>
          <a:blip r:embed="rId4">
            <a:extLst/>
          </a:blip>
          <a:stretch>
            <a:fillRect/>
          </a:stretch>
        </p:blipFill>
        <p:spPr>
          <a:xfrm>
            <a:off x="7236636" y="2454712"/>
            <a:ext cx="2870593" cy="503920"/>
          </a:xfrm>
          <a:prstGeom prst="rect">
            <a:avLst/>
          </a:prstGeom>
          <a:ln w="12700">
            <a:miter lim="400000"/>
          </a:ln>
        </p:spPr>
      </p:pic>
      <p:sp>
        <p:nvSpPr>
          <p:cNvPr id="396" name="Lorem ipsum dolor sit amet, consectetur adipiscing elit. Etiam commodo leo sed arcu ullamcorper placerat. Aliquam nulla metus, tincidunt eu accumsan at, porttitor et leo. Fusce blandit ornare dolor, at euismod magna."/>
          <p:cNvSpPr txBox="1"/>
          <p:nvPr/>
        </p:nvSpPr>
        <p:spPr>
          <a:xfrm>
            <a:off x="9135103" y="6644236"/>
            <a:ext cx="12020767" cy="39166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4000">
                <a:solidFill>
                  <a:srgbClr val="344472"/>
                </a:solidFill>
                <a:latin typeface="Montserrat Regular"/>
                <a:ea typeface="Montserrat Regular"/>
                <a:cs typeface="Montserrat Regular"/>
                <a:sym typeface="Montserrat Regular"/>
              </a:defRPr>
            </a:lvl1pPr>
          </a:lstStyle>
          <a:p>
            <a:r>
              <a:t>Lorem ipsum dolor sit amet, consectetur adipiscing elit. Etiam commodo leo sed arcu ullamcorper placerat. Aliquam nulla metus, tincidunt eu accumsan at, porttitor et leo. Fusce blandit ornare dolor, at euismod magna.</a:t>
            </a:r>
          </a:p>
        </p:txBody>
      </p:sp>
      <p:sp>
        <p:nvSpPr>
          <p:cNvPr id="397" name="Başlık"/>
          <p:cNvSpPr txBox="1"/>
          <p:nvPr/>
        </p:nvSpPr>
        <p:spPr>
          <a:xfrm>
            <a:off x="1196115" y="3604750"/>
            <a:ext cx="21563108" cy="8813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4500">
                <a:solidFill>
                  <a:srgbClr val="344472"/>
                </a:solidFill>
                <a:latin typeface="Montserrat SemiBold"/>
                <a:ea typeface="Montserrat SemiBold"/>
                <a:cs typeface="Montserrat SemiBold"/>
                <a:sym typeface="Montserrat SemiBold"/>
              </a:defRPr>
            </a:lvl1pPr>
          </a:lstStyle>
          <a:p>
            <a:r>
              <a:t>Başlık</a:t>
            </a:r>
          </a:p>
        </p:txBody>
      </p:sp>
      <p:sp>
        <p:nvSpPr>
          <p:cNvPr id="398" name="Üçgen"/>
          <p:cNvSpPr/>
          <p:nvPr/>
        </p:nvSpPr>
        <p:spPr>
          <a:xfrm rot="1172314">
            <a:off x="22720366" y="5048411"/>
            <a:ext cx="2974269" cy="94366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184"/>
                </a:lnTo>
                <a:lnTo>
                  <a:pt x="0" y="21600"/>
                </a:lnTo>
                <a:close/>
              </a:path>
            </a:pathLst>
          </a:custGeom>
          <a:solidFill>
            <a:srgbClr val="DDDDDD"/>
          </a:solidFill>
          <a:ln w="12700">
            <a:miter lim="400000"/>
          </a:ln>
        </p:spPr>
        <p:txBody>
          <a:bodyPr tIns="91439" bIns="91439" anchor="ctr"/>
          <a:lstStyle/>
          <a:p>
            <a:pPr algn="ctr">
              <a:defRPr>
                <a:solidFill>
                  <a:srgbClr val="FFFFFF"/>
                </a:solidFill>
              </a:defRPr>
            </a:pPr>
            <a:endParaRPr/>
          </a:p>
        </p:txBody>
      </p:sp>
      <p:grpSp>
        <p:nvGrpSpPr>
          <p:cNvPr id="401" name="kapak.jpg"/>
          <p:cNvGrpSpPr/>
          <p:nvPr/>
        </p:nvGrpSpPr>
        <p:grpSpPr>
          <a:xfrm>
            <a:off x="1147984" y="6032031"/>
            <a:ext cx="7451283" cy="5141089"/>
            <a:chOff x="0" y="0"/>
            <a:chExt cx="7451282" cy="5141088"/>
          </a:xfrm>
        </p:grpSpPr>
        <p:pic>
          <p:nvPicPr>
            <p:cNvPr id="400" name="kapak.jpg" descr="kapak.jpg"/>
            <p:cNvPicPr>
              <a:picLocks noChangeAspect="1"/>
            </p:cNvPicPr>
            <p:nvPr/>
          </p:nvPicPr>
          <p:blipFill>
            <a:blip r:embed="rId5">
              <a:extLst/>
            </a:blip>
            <a:srcRect l="7812" r="7812"/>
            <a:stretch>
              <a:fillRect/>
            </a:stretch>
          </p:blipFill>
          <p:spPr>
            <a:xfrm>
              <a:off x="203200" y="203200"/>
              <a:ext cx="7044883" cy="4696589"/>
            </a:xfrm>
            <a:prstGeom prst="rect">
              <a:avLst/>
            </a:prstGeom>
            <a:ln>
              <a:noFill/>
            </a:ln>
            <a:effectLst/>
          </p:spPr>
        </p:pic>
        <p:pic>
          <p:nvPicPr>
            <p:cNvPr id="399" name="kapak.jpg" descr="kapak.jpg"/>
            <p:cNvPicPr>
              <a:picLocks/>
            </p:cNvPicPr>
            <p:nvPr/>
          </p:nvPicPr>
          <p:blipFill>
            <a:blip r:embed="rId6">
              <a:extLst/>
            </a:blip>
            <a:stretch>
              <a:fillRect/>
            </a:stretch>
          </p:blipFill>
          <p:spPr>
            <a:xfrm>
              <a:off x="0" y="0"/>
              <a:ext cx="7451283" cy="5141089"/>
            </a:xfrm>
            <a:prstGeom prst="rect">
              <a:avLst/>
            </a:prstGeom>
            <a:effectLst/>
          </p:spPr>
        </p:pic>
      </p:grpSp>
      <p:sp>
        <p:nvSpPr>
          <p:cNvPr id="402" name="Slayt Numarası"/>
          <p:cNvSpPr txBox="1">
            <a:spLocks noGrp="1"/>
          </p:cNvSpPr>
          <p:nvPr>
            <p:ph type="sldNum" sz="quarter" idx="4294967295"/>
          </p:nvPr>
        </p:nvSpPr>
        <p:spPr>
          <a:xfrm>
            <a:off x="22370031" y="12712700"/>
            <a:ext cx="1414820" cy="48768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nchor="t"/>
          <a:lstStyle>
            <a:lvl1pPr algn="ctr">
              <a:defRPr sz="2000">
                <a:solidFill>
                  <a:srgbClr val="A6A6A6"/>
                </a:solidFill>
                <a:latin typeface="Montserrat Bold"/>
                <a:ea typeface="Montserrat Bold"/>
                <a:cs typeface="Montserrat Bold"/>
                <a:sym typeface="Montserrat Bold"/>
              </a:defRPr>
            </a:lvl1pPr>
          </a:lstStyle>
          <a:p>
            <a:fld id="{86CB4B4D-7CA3-9044-876B-883B54F8677D}" type="slidenum">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 name="pirireis2.png" descr="pirireis2.png"/>
          <p:cNvPicPr>
            <a:picLocks noChangeAspect="1"/>
          </p:cNvPicPr>
          <p:nvPr/>
        </p:nvPicPr>
        <p:blipFill>
          <a:blip r:embed="rId2">
            <a:extLst/>
          </a:blip>
          <a:srcRect t="18" r="4338" b="18"/>
          <a:stretch>
            <a:fillRect/>
          </a:stretch>
        </p:blipFill>
        <p:spPr>
          <a:xfrm>
            <a:off x="9240661" y="0"/>
            <a:ext cx="15143164" cy="13716000"/>
          </a:xfrm>
          <a:custGeom>
            <a:avLst/>
            <a:gdLst/>
            <a:ahLst/>
            <a:cxnLst>
              <a:cxn ang="0">
                <a:pos x="wd2" y="hd2"/>
              </a:cxn>
              <a:cxn ang="5400000">
                <a:pos x="wd2" y="hd2"/>
              </a:cxn>
              <a:cxn ang="10800000">
                <a:pos x="wd2" y="hd2"/>
              </a:cxn>
              <a:cxn ang="16200000">
                <a:pos x="wd2" y="hd2"/>
              </a:cxn>
            </a:cxnLst>
            <a:rect l="0" t="0" r="r" b="b"/>
            <a:pathLst>
              <a:path w="21600" h="21600" extrusionOk="0">
                <a:moveTo>
                  <a:pt x="4669" y="0"/>
                </a:moveTo>
                <a:lnTo>
                  <a:pt x="0" y="17855"/>
                </a:lnTo>
                <a:lnTo>
                  <a:pt x="0" y="21600"/>
                </a:lnTo>
                <a:lnTo>
                  <a:pt x="18364" y="21600"/>
                </a:lnTo>
                <a:lnTo>
                  <a:pt x="21600" y="9224"/>
                </a:lnTo>
                <a:lnTo>
                  <a:pt x="21600" y="0"/>
                </a:lnTo>
                <a:lnTo>
                  <a:pt x="4669" y="0"/>
                </a:lnTo>
                <a:close/>
              </a:path>
            </a:pathLst>
          </a:custGeom>
          <a:ln w="12700">
            <a:miter lim="400000"/>
          </a:ln>
        </p:spPr>
      </p:pic>
      <p:sp>
        <p:nvSpPr>
          <p:cNvPr id="405" name="Üçgen"/>
          <p:cNvSpPr/>
          <p:nvPr/>
        </p:nvSpPr>
        <p:spPr>
          <a:xfrm rot="16200000">
            <a:off x="20070252" y="9402247"/>
            <a:ext cx="6679771" cy="19477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223166"/>
          </a:solidFill>
          <a:ln w="12700">
            <a:miter lim="400000"/>
          </a:ln>
        </p:spPr>
        <p:txBody>
          <a:bodyPr tIns="91439" bIns="91439" anchor="ctr"/>
          <a:lstStyle/>
          <a:p>
            <a:pPr algn="ctr">
              <a:defRPr>
                <a:solidFill>
                  <a:srgbClr val="FFFFFF"/>
                </a:solidFill>
                <a:latin typeface="Open Sans"/>
                <a:ea typeface="Open Sans"/>
                <a:cs typeface="Open Sans"/>
                <a:sym typeface="Open Sans"/>
              </a:defRPr>
            </a:pPr>
            <a:endParaRPr/>
          </a:p>
        </p:txBody>
      </p:sp>
      <p:sp>
        <p:nvSpPr>
          <p:cNvPr id="406" name="Şekil"/>
          <p:cNvSpPr/>
          <p:nvPr/>
        </p:nvSpPr>
        <p:spPr>
          <a:xfrm>
            <a:off x="8554067" y="-1"/>
            <a:ext cx="4743477" cy="1371600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8057" y="0"/>
                </a:lnTo>
                <a:lnTo>
                  <a:pt x="21600" y="0"/>
                </a:lnTo>
                <a:lnTo>
                  <a:pt x="3543" y="21600"/>
                </a:lnTo>
                <a:close/>
              </a:path>
            </a:pathLst>
          </a:custGeom>
          <a:solidFill>
            <a:srgbClr val="223166"/>
          </a:solidFill>
          <a:ln w="12700">
            <a:miter lim="400000"/>
          </a:ln>
        </p:spPr>
        <p:txBody>
          <a:bodyPr tIns="91439" bIns="91439" anchor="ctr"/>
          <a:lstStyle/>
          <a:p>
            <a:pPr algn="ctr">
              <a:defRPr>
                <a:solidFill>
                  <a:srgbClr val="FFFFFF"/>
                </a:solidFill>
                <a:latin typeface="Open Sans"/>
                <a:ea typeface="Open Sans"/>
                <a:cs typeface="Open Sans"/>
                <a:sym typeface="Open Sans"/>
              </a:defRPr>
            </a:pPr>
            <a:endParaRPr/>
          </a:p>
        </p:txBody>
      </p:sp>
      <p:sp>
        <p:nvSpPr>
          <p:cNvPr id="407" name="Teşekkürler"/>
          <p:cNvSpPr txBox="1"/>
          <p:nvPr/>
        </p:nvSpPr>
        <p:spPr>
          <a:xfrm>
            <a:off x="1299326" y="1082801"/>
            <a:ext cx="7675644" cy="1414781"/>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defRPr sz="8000" spc="666">
                <a:solidFill>
                  <a:srgbClr val="223166"/>
                </a:solidFill>
                <a:latin typeface="Montserrat Bold"/>
                <a:ea typeface="Montserrat Bold"/>
                <a:cs typeface="Montserrat Bold"/>
                <a:sym typeface="Montserrat Bold"/>
              </a:defRPr>
            </a:lvl1pPr>
          </a:lstStyle>
          <a:p>
            <a:r>
              <a:t>Teşekkürler</a:t>
            </a:r>
          </a:p>
        </p:txBody>
      </p:sp>
      <p:pic>
        <p:nvPicPr>
          <p:cNvPr id="408" name="Görüntü" descr="Görüntü"/>
          <p:cNvPicPr>
            <a:picLocks noChangeAspect="1"/>
          </p:cNvPicPr>
          <p:nvPr/>
        </p:nvPicPr>
        <p:blipFill>
          <a:blip r:embed="rId3">
            <a:extLst/>
          </a:blip>
          <a:stretch>
            <a:fillRect/>
          </a:stretch>
        </p:blipFill>
        <p:spPr>
          <a:xfrm>
            <a:off x="4035530" y="10792634"/>
            <a:ext cx="2203236" cy="2207721"/>
          </a:xfrm>
          <a:prstGeom prst="rect">
            <a:avLst/>
          </a:prstGeom>
          <a:ln w="12700">
            <a:miter lim="400000"/>
          </a:ln>
        </p:spPr>
      </p:pic>
      <p:pic>
        <p:nvPicPr>
          <p:cNvPr id="409" name="Görüntü" descr="Görüntü"/>
          <p:cNvPicPr>
            <a:picLocks noChangeAspect="1"/>
          </p:cNvPicPr>
          <p:nvPr/>
        </p:nvPicPr>
        <p:blipFill>
          <a:blip r:embed="rId4">
            <a:extLst/>
          </a:blip>
          <a:stretch>
            <a:fillRect/>
          </a:stretch>
        </p:blipFill>
        <p:spPr>
          <a:xfrm>
            <a:off x="3578475" y="4709748"/>
            <a:ext cx="3117345" cy="3870719"/>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2B2B2B"/>
      </a:dk1>
      <a:lt1>
        <a:srgbClr val="FFFFFF"/>
      </a:lt1>
      <a:dk2>
        <a:srgbClr val="A7A7A7"/>
      </a:dk2>
      <a:lt2>
        <a:srgbClr val="535353"/>
      </a:lt2>
      <a:accent1>
        <a:srgbClr val="00B3F2"/>
      </a:accent1>
      <a:accent2>
        <a:srgbClr val="FA891E"/>
      </a:accent2>
      <a:accent3>
        <a:srgbClr val="FF7427"/>
      </a:accent3>
      <a:accent4>
        <a:srgbClr val="F15131"/>
      </a:accent4>
      <a:accent5>
        <a:srgbClr val="F42D3A"/>
      </a:accent5>
      <a:accent6>
        <a:srgbClr val="CE174A"/>
      </a:accent6>
      <a:hlink>
        <a:srgbClr val="0000FF"/>
      </a:hlink>
      <a:folHlink>
        <a:srgbClr val="FF00FF"/>
      </a:folHlink>
    </a:clrScheme>
    <a:fontScheme name="Office Theme">
      <a:majorFont>
        <a:latin typeface="Roboto Regular"/>
        <a:ea typeface="Roboto Regular"/>
        <a:cs typeface="Roboto Regular"/>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2B2B2B"/>
      </a:dk1>
      <a:lt1>
        <a:srgbClr val="FFFFFF"/>
      </a:lt1>
      <a:dk2>
        <a:srgbClr val="A7A7A7"/>
      </a:dk2>
      <a:lt2>
        <a:srgbClr val="535353"/>
      </a:lt2>
      <a:accent1>
        <a:srgbClr val="00B3F2"/>
      </a:accent1>
      <a:accent2>
        <a:srgbClr val="FA891E"/>
      </a:accent2>
      <a:accent3>
        <a:srgbClr val="FF7427"/>
      </a:accent3>
      <a:accent4>
        <a:srgbClr val="F15131"/>
      </a:accent4>
      <a:accent5>
        <a:srgbClr val="F42D3A"/>
      </a:accent5>
      <a:accent6>
        <a:srgbClr val="CE174A"/>
      </a:accent6>
      <a:hlink>
        <a:srgbClr val="0000FF"/>
      </a:hlink>
      <a:folHlink>
        <a:srgbClr val="FF00FF"/>
      </a:folHlink>
    </a:clrScheme>
    <a:fontScheme name="Office Theme">
      <a:majorFont>
        <a:latin typeface="Roboto Regular"/>
        <a:ea typeface="Roboto Regular"/>
        <a:cs typeface="Roboto Regular"/>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2B2B2B"/>
            </a:solidFill>
            <a:effectLst/>
            <a:uFillTx/>
            <a:latin typeface="+mj-lt"/>
            <a:ea typeface="+mj-ea"/>
            <a:cs typeface="+mj-cs"/>
            <a:sym typeface="Robot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427</Words>
  <Application>Microsoft Office PowerPoint</Application>
  <PresentationFormat>Özel</PresentationFormat>
  <Paragraphs>94</Paragraphs>
  <Slides>13</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13</vt:i4>
      </vt:variant>
    </vt:vector>
  </HeadingPairs>
  <TitlesOfParts>
    <vt:vector size="22" baseType="lpstr">
      <vt:lpstr>Arial</vt:lpstr>
      <vt:lpstr>Lato Regular</vt:lpstr>
      <vt:lpstr>Montserrat Bold</vt:lpstr>
      <vt:lpstr>Montserrat Medium</vt:lpstr>
      <vt:lpstr>Montserrat Regular</vt:lpstr>
      <vt:lpstr>Montserrat SemiBold</vt:lpstr>
      <vt:lpstr>Open Sans</vt:lpstr>
      <vt:lpstr>Roboto Regular</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Esma ALACAM</dc:creator>
  <cp:lastModifiedBy>Esma ALAÇAM</cp:lastModifiedBy>
  <cp:revision>2</cp:revision>
  <dcterms:modified xsi:type="dcterms:W3CDTF">2023-05-24T06:46:37Z</dcterms:modified>
</cp:coreProperties>
</file>